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72" r:id="rId3"/>
    <p:sldId id="280" r:id="rId4"/>
    <p:sldId id="355" r:id="rId5"/>
    <p:sldId id="356" r:id="rId6"/>
    <p:sldId id="340" r:id="rId7"/>
    <p:sldId id="338" r:id="rId8"/>
    <p:sldId id="357" r:id="rId9"/>
    <p:sldId id="305" r:id="rId10"/>
    <p:sldId id="358" r:id="rId11"/>
    <p:sldId id="341" r:id="rId12"/>
    <p:sldId id="342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11" r:id="rId24"/>
    <p:sldId id="354" r:id="rId25"/>
    <p:sldId id="312" r:id="rId26"/>
    <p:sldId id="313" r:id="rId27"/>
    <p:sldId id="334" r:id="rId28"/>
    <p:sldId id="33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1F33E-7FE1-411D-9EC1-6C47FB05CAC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6487E-8B38-44E0-956D-17A6C4CCEAEF}">
      <dgm:prSet phldrT="[Текст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1800" i="0" dirty="0" smtClean="0">
              <a:latin typeface="+mn-lt"/>
              <a:cs typeface="Arial" pitchFamily="34" charset="0"/>
            </a:rPr>
            <a:t>[1]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</a:t>
          </a:r>
          <a:r>
            <a:rPr lang="ru-RU" sz="1800" dirty="0" smtClean="0">
              <a:latin typeface="+mn-lt"/>
              <a:cs typeface="Arial" pitchFamily="34" charset="0"/>
            </a:rPr>
            <a:t> Элементы математического моделирования и идентификации системы кровообращения. Самара: Изд-во "Самарский университет", 1994, 316 с.</a:t>
          </a:r>
          <a:endParaRPr lang="ru-RU" sz="1800" u="sng" baseline="0" dirty="0">
            <a:solidFill>
              <a:srgbClr val="FFC000"/>
            </a:solidFill>
            <a:latin typeface="+mn-lt"/>
            <a:cs typeface="Arial" pitchFamily="34" charset="0"/>
          </a:endParaRPr>
        </a:p>
      </dgm:t>
    </dgm:pt>
    <dgm:pt modelId="{63001E32-B362-4939-AD4F-00BCD48A1718}" type="parTrans" cxnId="{E49F4FB8-B7AE-4758-B5C1-407BCA5E51B0}">
      <dgm:prSet/>
      <dgm:spPr/>
      <dgm:t>
        <a:bodyPr/>
        <a:lstStyle/>
        <a:p>
          <a:endParaRPr lang="ru-RU"/>
        </a:p>
      </dgm:t>
    </dgm:pt>
    <dgm:pt modelId="{76FB9A23-6B53-47DC-8371-B4425BE659D1}" type="sibTrans" cxnId="{E49F4FB8-B7AE-4758-B5C1-407BCA5E51B0}">
      <dgm:prSet/>
      <dgm:spPr/>
      <dgm:t>
        <a:bodyPr/>
        <a:lstStyle/>
        <a:p>
          <a:endParaRPr lang="ru-RU"/>
        </a:p>
      </dgm:t>
    </dgm:pt>
    <dgm:pt modelId="{6031DE31-E107-45B0-B982-2C777DDC341B}">
      <dgm:prSet phldrT="[Текст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1800" i="0" dirty="0" smtClean="0">
              <a:latin typeface="+mn-lt"/>
              <a:cs typeface="Arial" pitchFamily="34" charset="0"/>
            </a:rPr>
            <a:t>[</a:t>
          </a:r>
          <a:r>
            <a:rPr lang="ru-RU" sz="1800" i="0" dirty="0" smtClean="0">
              <a:latin typeface="+mn-lt"/>
              <a:cs typeface="Arial" pitchFamily="34" charset="0"/>
            </a:rPr>
            <a:t>2</a:t>
          </a:r>
          <a:r>
            <a:rPr lang="en-US" sz="1800" i="0" dirty="0" smtClean="0">
              <a:latin typeface="+mn-lt"/>
              <a:cs typeface="Arial" pitchFamily="34" charset="0"/>
            </a:rPr>
            <a:t>] </a:t>
          </a:r>
          <a:r>
            <a:rPr lang="ru-RU" sz="1800" i="1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 </a:t>
          </a:r>
          <a:r>
            <a:rPr lang="ru-RU" sz="1800" dirty="0" smtClean="0">
              <a:latin typeface="+mn-lt"/>
              <a:cs typeface="Arial" pitchFamily="34" charset="0"/>
            </a:rPr>
            <a:t>Математическое моделирование системы кровообращения и его практические применения // Автоматика и телемеханика, Т. 67, № 2, 2006.</a:t>
          </a:r>
          <a:endParaRPr lang="ru-RU" sz="1800" u="sng" baseline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56797485-9627-441A-AABC-A52476C4B38A}" type="parTrans" cxnId="{58E1583C-FD5D-455C-AEB0-024FB1C622E3}">
      <dgm:prSet/>
      <dgm:spPr/>
      <dgm:t>
        <a:bodyPr/>
        <a:lstStyle/>
        <a:p>
          <a:endParaRPr lang="ru-RU"/>
        </a:p>
      </dgm:t>
    </dgm:pt>
    <dgm:pt modelId="{9E5467D0-6C51-48A8-B6A0-AEA85F90DF72}" type="sibTrans" cxnId="{58E1583C-FD5D-455C-AEB0-024FB1C622E3}">
      <dgm:prSet/>
      <dgm:spPr/>
      <dgm:t>
        <a:bodyPr/>
        <a:lstStyle/>
        <a:p>
          <a:endParaRPr lang="ru-RU"/>
        </a:p>
      </dgm:t>
    </dgm:pt>
    <dgm:pt modelId="{8BBF8329-F409-43BE-A18B-8913BC3A4E16}" type="pres">
      <dgm:prSet presAssocID="{17F1F33E-7FE1-411D-9EC1-6C47FB05CA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C8181-5599-4B40-A1F4-D912E8E08578}" type="pres">
      <dgm:prSet presAssocID="{7756487E-8B38-44E0-956D-17A6C4CCEAEF}" presName="comp" presStyleCnt="0"/>
      <dgm:spPr/>
    </dgm:pt>
    <dgm:pt modelId="{2BBDF4A4-4123-4F59-A851-85C181745780}" type="pres">
      <dgm:prSet presAssocID="{7756487E-8B38-44E0-956D-17A6C4CCEAEF}" presName="box" presStyleLbl="node1" presStyleIdx="0" presStyleCnt="2" custLinFactNeighborX="748" custLinFactNeighborY="-23923"/>
      <dgm:spPr/>
      <dgm:t>
        <a:bodyPr/>
        <a:lstStyle/>
        <a:p>
          <a:endParaRPr lang="ru-RU"/>
        </a:p>
      </dgm:t>
    </dgm:pt>
    <dgm:pt modelId="{BE154E75-DDEC-432A-A3D8-9204567B0C07}" type="pres">
      <dgm:prSet presAssocID="{7756487E-8B38-44E0-956D-17A6C4CCEAEF}" presName="img" presStyleLbl="fgImgPlace1" presStyleIdx="0" presStyleCnt="2" custScaleX="96506" custLinFactNeighborX="-1490" custLinFactNeighborY="16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46119B-BF8C-46C3-8592-AFD4A7FED929}" type="pres">
      <dgm:prSet presAssocID="{7756487E-8B38-44E0-956D-17A6C4CCEAE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33FD-2462-4B3F-BE69-336B5B5C7561}" type="pres">
      <dgm:prSet presAssocID="{76FB9A23-6B53-47DC-8371-B4425BE659D1}" presName="spacer" presStyleCnt="0"/>
      <dgm:spPr/>
    </dgm:pt>
    <dgm:pt modelId="{B5EA5EB3-DB6C-4BBE-9B27-3D789C1EACA9}" type="pres">
      <dgm:prSet presAssocID="{6031DE31-E107-45B0-B982-2C777DDC341B}" presName="comp" presStyleCnt="0"/>
      <dgm:spPr/>
    </dgm:pt>
    <dgm:pt modelId="{172EE251-10C3-4189-8EFF-30E45FC3B3F9}" type="pres">
      <dgm:prSet presAssocID="{6031DE31-E107-45B0-B982-2C777DDC341B}" presName="box" presStyleLbl="node1" presStyleIdx="1" presStyleCnt="2"/>
      <dgm:spPr/>
      <dgm:t>
        <a:bodyPr/>
        <a:lstStyle/>
        <a:p>
          <a:endParaRPr lang="ru-RU"/>
        </a:p>
      </dgm:t>
    </dgm:pt>
    <dgm:pt modelId="{E82BFC5B-6F85-49E2-8F05-60010093F43E}" type="pres">
      <dgm:prSet presAssocID="{6031DE31-E107-45B0-B982-2C777DDC341B}" presName="img" presStyleLbl="fgImgPlace1" presStyleIdx="1" presStyleCnt="2" custScaleX="97938" custLinFactNeighborX="-7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8283FA-7D5D-4DA7-A2F7-EC47B944F76C}" type="pres">
      <dgm:prSet presAssocID="{6031DE31-E107-45B0-B982-2C777DDC341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1D99A-6D85-48A9-B4E0-3D65C162A546}" type="presOf" srcId="{17F1F33E-7FE1-411D-9EC1-6C47FB05CACA}" destId="{8BBF8329-F409-43BE-A18B-8913BC3A4E16}" srcOrd="0" destOrd="0" presId="urn:microsoft.com/office/officeart/2005/8/layout/vList4#1"/>
    <dgm:cxn modelId="{DFE67A86-10FA-4D15-8339-D037B35DE304}" type="presOf" srcId="{7756487E-8B38-44E0-956D-17A6C4CCEAEF}" destId="{2046119B-BF8C-46C3-8592-AFD4A7FED929}" srcOrd="1" destOrd="0" presId="urn:microsoft.com/office/officeart/2005/8/layout/vList4#1"/>
    <dgm:cxn modelId="{3C03F981-E6F8-40A9-B06D-6BDA87459186}" type="presOf" srcId="{6031DE31-E107-45B0-B982-2C777DDC341B}" destId="{4E8283FA-7D5D-4DA7-A2F7-EC47B944F76C}" srcOrd="1" destOrd="0" presId="urn:microsoft.com/office/officeart/2005/8/layout/vList4#1"/>
    <dgm:cxn modelId="{11CE9CFB-9BC4-42B4-AFFB-0BBFE9EE6A03}" type="presOf" srcId="{7756487E-8B38-44E0-956D-17A6C4CCEAEF}" destId="{2BBDF4A4-4123-4F59-A851-85C181745780}" srcOrd="0" destOrd="0" presId="urn:microsoft.com/office/officeart/2005/8/layout/vList4#1"/>
    <dgm:cxn modelId="{27FA45AA-4D09-48B2-8917-D8AA93AFAF02}" type="presOf" srcId="{6031DE31-E107-45B0-B982-2C777DDC341B}" destId="{172EE251-10C3-4189-8EFF-30E45FC3B3F9}" srcOrd="0" destOrd="0" presId="urn:microsoft.com/office/officeart/2005/8/layout/vList4#1"/>
    <dgm:cxn modelId="{58E1583C-FD5D-455C-AEB0-024FB1C622E3}" srcId="{17F1F33E-7FE1-411D-9EC1-6C47FB05CACA}" destId="{6031DE31-E107-45B0-B982-2C777DDC341B}" srcOrd="1" destOrd="0" parTransId="{56797485-9627-441A-AABC-A52476C4B38A}" sibTransId="{9E5467D0-6C51-48A8-B6A0-AEA85F90DF72}"/>
    <dgm:cxn modelId="{E49F4FB8-B7AE-4758-B5C1-407BCA5E51B0}" srcId="{17F1F33E-7FE1-411D-9EC1-6C47FB05CACA}" destId="{7756487E-8B38-44E0-956D-17A6C4CCEAEF}" srcOrd="0" destOrd="0" parTransId="{63001E32-B362-4939-AD4F-00BCD48A1718}" sibTransId="{76FB9A23-6B53-47DC-8371-B4425BE659D1}"/>
    <dgm:cxn modelId="{73D9A03D-8A91-4B21-82FE-0C0EB543A3BE}" type="presParOf" srcId="{8BBF8329-F409-43BE-A18B-8913BC3A4E16}" destId="{929C8181-5599-4B40-A1F4-D912E8E08578}" srcOrd="0" destOrd="0" presId="urn:microsoft.com/office/officeart/2005/8/layout/vList4#1"/>
    <dgm:cxn modelId="{D1F2163F-F790-4943-AEE1-64A39D29D34A}" type="presParOf" srcId="{929C8181-5599-4B40-A1F4-D912E8E08578}" destId="{2BBDF4A4-4123-4F59-A851-85C181745780}" srcOrd="0" destOrd="0" presId="urn:microsoft.com/office/officeart/2005/8/layout/vList4#1"/>
    <dgm:cxn modelId="{F99691A8-7F2F-46BF-932C-21E76BADB9B8}" type="presParOf" srcId="{929C8181-5599-4B40-A1F4-D912E8E08578}" destId="{BE154E75-DDEC-432A-A3D8-9204567B0C07}" srcOrd="1" destOrd="0" presId="urn:microsoft.com/office/officeart/2005/8/layout/vList4#1"/>
    <dgm:cxn modelId="{D01B9F02-F5C3-4866-A0F5-8662C3755FA6}" type="presParOf" srcId="{929C8181-5599-4B40-A1F4-D912E8E08578}" destId="{2046119B-BF8C-46C3-8592-AFD4A7FED929}" srcOrd="2" destOrd="0" presId="urn:microsoft.com/office/officeart/2005/8/layout/vList4#1"/>
    <dgm:cxn modelId="{E9FAA855-7A74-4F0F-94AE-9C7B4B6F862E}" type="presParOf" srcId="{8BBF8329-F409-43BE-A18B-8913BC3A4E16}" destId="{554533FD-2462-4B3F-BE69-336B5B5C7561}" srcOrd="1" destOrd="0" presId="urn:microsoft.com/office/officeart/2005/8/layout/vList4#1"/>
    <dgm:cxn modelId="{C6083237-C6FC-43F7-8FB6-8D19571CAFA9}" type="presParOf" srcId="{8BBF8329-F409-43BE-A18B-8913BC3A4E16}" destId="{B5EA5EB3-DB6C-4BBE-9B27-3D789C1EACA9}" srcOrd="2" destOrd="0" presId="urn:microsoft.com/office/officeart/2005/8/layout/vList4#1"/>
    <dgm:cxn modelId="{BA4A633B-A5E3-4375-A4A0-BFEED00518D9}" type="presParOf" srcId="{B5EA5EB3-DB6C-4BBE-9B27-3D789C1EACA9}" destId="{172EE251-10C3-4189-8EFF-30E45FC3B3F9}" srcOrd="0" destOrd="0" presId="urn:microsoft.com/office/officeart/2005/8/layout/vList4#1"/>
    <dgm:cxn modelId="{D365015E-6982-48F9-891E-2EA93CFB071E}" type="presParOf" srcId="{B5EA5EB3-DB6C-4BBE-9B27-3D789C1EACA9}" destId="{E82BFC5B-6F85-49E2-8F05-60010093F43E}" srcOrd="1" destOrd="0" presId="urn:microsoft.com/office/officeart/2005/8/layout/vList4#1"/>
    <dgm:cxn modelId="{CCC84273-EF95-4196-89B2-73DA691717C0}" type="presParOf" srcId="{B5EA5EB3-DB6C-4BBE-9B27-3D789C1EACA9}" destId="{4E8283FA-7D5D-4DA7-A2F7-EC47B944F7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1F33E-7FE1-411D-9EC1-6C47FB05CAC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6760BE-4FE2-4BFF-BFFB-5906D7D037A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1800" i="0" dirty="0" smtClean="0">
              <a:latin typeface="+mn-lt"/>
              <a:cs typeface="Arial" pitchFamily="34" charset="0"/>
            </a:rPr>
            <a:t>[</a:t>
          </a:r>
          <a:r>
            <a:rPr lang="ru-RU" sz="1800" i="0" dirty="0" smtClean="0">
              <a:latin typeface="+mn-lt"/>
              <a:cs typeface="Arial" pitchFamily="34" charset="0"/>
            </a:rPr>
            <a:t>3</a:t>
          </a:r>
          <a:r>
            <a:rPr lang="en-US" sz="1800" i="0" dirty="0" smtClean="0">
              <a:latin typeface="+mn-lt"/>
              <a:cs typeface="Arial" pitchFamily="34" charset="0"/>
            </a:rPr>
            <a:t>] </a:t>
          </a:r>
          <a:r>
            <a:rPr lang="ru-RU" sz="1800" i="1" dirty="0" err="1" smtClean="0">
              <a:latin typeface="+mn-lt"/>
              <a:cs typeface="Arial" pitchFamily="34" charset="0"/>
            </a:rPr>
            <a:t>Остапенко</a:t>
          </a:r>
          <a:r>
            <a:rPr lang="ru-RU" sz="1800" i="1" dirty="0" smtClean="0">
              <a:latin typeface="+mn-lt"/>
              <a:cs typeface="Arial" pitchFamily="34" charset="0"/>
            </a:rPr>
            <a:t> Т.И., Прошин А.П.,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 </a:t>
          </a:r>
          <a:r>
            <a:rPr lang="ru-RU" sz="1800" dirty="0" smtClean="0">
              <a:latin typeface="+mn-lt"/>
              <a:cs typeface="Arial" pitchFamily="34" charset="0"/>
            </a:rPr>
            <a:t>Исследование идентифицируемости системы кровообращения // Автоматика и телемеханика, Т. 68, № 7, 2007.</a:t>
          </a:r>
          <a:endParaRPr lang="ru-RU" sz="1800" u="sng" baseline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CFD9C97D-0BC6-46FE-B2C9-77F2F3E81A95}" type="parTrans" cxnId="{F14CD0B9-5EDF-4B9C-8412-856864A45B3C}">
      <dgm:prSet/>
      <dgm:spPr/>
      <dgm:t>
        <a:bodyPr/>
        <a:lstStyle/>
        <a:p>
          <a:endParaRPr lang="ru-RU"/>
        </a:p>
      </dgm:t>
    </dgm:pt>
    <dgm:pt modelId="{65EFC457-4732-46AB-8492-7CEB32886F30}" type="sibTrans" cxnId="{F14CD0B9-5EDF-4B9C-8412-856864A45B3C}">
      <dgm:prSet/>
      <dgm:spPr/>
      <dgm:t>
        <a:bodyPr/>
        <a:lstStyle/>
        <a:p>
          <a:endParaRPr lang="ru-RU"/>
        </a:p>
      </dgm:t>
    </dgm:pt>
    <dgm:pt modelId="{992D0B5E-897A-4617-A4B1-588CA0EF73F1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1800" i="0" dirty="0" smtClean="0">
              <a:latin typeface="+mn-lt"/>
              <a:cs typeface="Arial" pitchFamily="34" charset="0"/>
            </a:rPr>
            <a:t>[</a:t>
          </a:r>
          <a:r>
            <a:rPr lang="ru-RU" sz="1800" i="0" dirty="0" smtClean="0">
              <a:latin typeface="+mn-lt"/>
              <a:cs typeface="Arial" pitchFamily="34" charset="0"/>
            </a:rPr>
            <a:t>4</a:t>
          </a:r>
          <a:r>
            <a:rPr lang="en-US" sz="1800" i="0" dirty="0" smtClean="0">
              <a:latin typeface="+mn-lt"/>
              <a:cs typeface="Arial" pitchFamily="34" charset="0"/>
            </a:rPr>
            <a:t>] </a:t>
          </a:r>
          <a:r>
            <a:rPr lang="ru-RU" sz="1800" i="1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 </a:t>
          </a:r>
          <a:r>
            <a:rPr lang="ru-RU" sz="1800" dirty="0" smtClean="0">
              <a:latin typeface="+mn-lt"/>
              <a:cs typeface="Arial" pitchFamily="34" charset="0"/>
            </a:rPr>
            <a:t>Идентификация параметров системы кровообращения // Автоматика и телемеханика, Т. 71, №8, 2010.</a:t>
          </a:r>
          <a:endParaRPr lang="ru-RU" sz="1800" u="sng" baseline="0" dirty="0">
            <a:solidFill>
              <a:srgbClr val="FFC000"/>
            </a:solidFill>
            <a:latin typeface="+mn-lt"/>
            <a:cs typeface="Arial" pitchFamily="34" charset="0"/>
          </a:endParaRPr>
        </a:p>
      </dgm:t>
    </dgm:pt>
    <dgm:pt modelId="{BED6A084-FF42-4BFF-B8E8-B290422B642E}" type="parTrans" cxnId="{A0F5BB89-7129-4AF0-9C7C-62D5A274523A}">
      <dgm:prSet/>
      <dgm:spPr/>
      <dgm:t>
        <a:bodyPr/>
        <a:lstStyle/>
        <a:p>
          <a:endParaRPr lang="ru-RU"/>
        </a:p>
      </dgm:t>
    </dgm:pt>
    <dgm:pt modelId="{A60CE69E-09CA-4F6F-8EDF-ABA5290AD478}" type="sibTrans" cxnId="{A0F5BB89-7129-4AF0-9C7C-62D5A274523A}">
      <dgm:prSet/>
      <dgm:spPr/>
      <dgm:t>
        <a:bodyPr/>
        <a:lstStyle/>
        <a:p>
          <a:endParaRPr lang="ru-RU"/>
        </a:p>
      </dgm:t>
    </dgm:pt>
    <dgm:pt modelId="{DA467D95-33A2-477A-B830-536CC9862D69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1800" i="0" dirty="0" smtClean="0">
              <a:latin typeface="+mn-lt"/>
              <a:cs typeface="Arial" pitchFamily="34" charset="0"/>
            </a:rPr>
            <a:t>[</a:t>
          </a:r>
          <a:r>
            <a:rPr lang="ru-RU" sz="1800" i="0" dirty="0" smtClean="0">
              <a:latin typeface="+mn-lt"/>
              <a:cs typeface="Arial" pitchFamily="34" charset="0"/>
            </a:rPr>
            <a:t>5</a:t>
          </a:r>
          <a:r>
            <a:rPr lang="en-US" sz="1800" i="0" dirty="0" smtClean="0">
              <a:latin typeface="+mn-lt"/>
              <a:cs typeface="Arial" pitchFamily="34" charset="0"/>
            </a:rPr>
            <a:t>] </a:t>
          </a:r>
          <a:r>
            <a:rPr lang="ru-RU" sz="1800" i="1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dirty="0" smtClean="0">
              <a:latin typeface="+mn-lt"/>
              <a:cs typeface="Arial" pitchFamily="34" charset="0"/>
            </a:rPr>
            <a:t> Ю.В. </a:t>
          </a:r>
          <a:r>
            <a:rPr lang="ru-RU" sz="1800" b="0" i="0" dirty="0" smtClean="0">
              <a:latin typeface="+mn-lt"/>
              <a:cs typeface="Arial" panose="020B0604020202020204" pitchFamily="34" charset="0"/>
            </a:rPr>
            <a:t>Математическое моделирование лактатного обмена и его применение в спорте</a:t>
          </a:r>
          <a:r>
            <a:rPr lang="ru-RU" sz="1800" dirty="0" smtClean="0">
              <a:latin typeface="+mn-lt"/>
              <a:cs typeface="Arial" pitchFamily="34" charset="0"/>
            </a:rPr>
            <a:t> // Автоматика и телемеханика, Т. 74, №6, 2013.</a:t>
          </a:r>
          <a:endParaRPr lang="ru-RU" sz="1800" u="sng" baseline="0" dirty="0">
            <a:solidFill>
              <a:srgbClr val="FFC000"/>
            </a:solidFill>
            <a:latin typeface="+mn-lt"/>
            <a:cs typeface="Arial" pitchFamily="34" charset="0"/>
          </a:endParaRPr>
        </a:p>
      </dgm:t>
    </dgm:pt>
    <dgm:pt modelId="{D875BE33-029A-44A9-A730-F1FA5A064B77}" type="parTrans" cxnId="{2222177F-B7BB-45E6-9AC0-555BB58F34BE}">
      <dgm:prSet/>
      <dgm:spPr/>
      <dgm:t>
        <a:bodyPr/>
        <a:lstStyle/>
        <a:p>
          <a:endParaRPr lang="ru-RU"/>
        </a:p>
      </dgm:t>
    </dgm:pt>
    <dgm:pt modelId="{12044ABE-F0A9-44B3-8F85-070A9FB2349A}" type="sibTrans" cxnId="{2222177F-B7BB-45E6-9AC0-555BB58F34BE}">
      <dgm:prSet/>
      <dgm:spPr/>
      <dgm:t>
        <a:bodyPr/>
        <a:lstStyle/>
        <a:p>
          <a:endParaRPr lang="ru-RU"/>
        </a:p>
      </dgm:t>
    </dgm:pt>
    <dgm:pt modelId="{8BBF8329-F409-43BE-A18B-8913BC3A4E16}" type="pres">
      <dgm:prSet presAssocID="{17F1F33E-7FE1-411D-9EC1-6C47FB05CA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7E8A74-D661-4046-A304-0B69C3CE775B}" type="pres">
      <dgm:prSet presAssocID="{436760BE-4FE2-4BFF-BFFB-5906D7D037A6}" presName="comp" presStyleCnt="0"/>
      <dgm:spPr/>
    </dgm:pt>
    <dgm:pt modelId="{585CA8E7-803D-415A-A446-13CB7D701AEE}" type="pres">
      <dgm:prSet presAssocID="{436760BE-4FE2-4BFF-BFFB-5906D7D037A6}" presName="box" presStyleLbl="node1" presStyleIdx="0" presStyleCnt="3"/>
      <dgm:spPr/>
      <dgm:t>
        <a:bodyPr/>
        <a:lstStyle/>
        <a:p>
          <a:endParaRPr lang="ru-RU"/>
        </a:p>
      </dgm:t>
    </dgm:pt>
    <dgm:pt modelId="{21956C39-E68B-4054-A464-924F6B2721E3}" type="pres">
      <dgm:prSet presAssocID="{436760BE-4FE2-4BFF-BFFB-5906D7D037A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7A7020-21E0-4901-817A-645908761709}" type="pres">
      <dgm:prSet presAssocID="{436760BE-4FE2-4BFF-BFFB-5906D7D037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58249-D690-4F36-BB64-EF2758485470}" type="pres">
      <dgm:prSet presAssocID="{65EFC457-4732-46AB-8492-7CEB32886F30}" presName="spacer" presStyleCnt="0"/>
      <dgm:spPr/>
    </dgm:pt>
    <dgm:pt modelId="{C15942EF-12FC-4524-8FE3-16BA9E55935A}" type="pres">
      <dgm:prSet presAssocID="{992D0B5E-897A-4617-A4B1-588CA0EF73F1}" presName="comp" presStyleCnt="0"/>
      <dgm:spPr/>
    </dgm:pt>
    <dgm:pt modelId="{E2675716-F2B1-46FD-8F44-86B41255027B}" type="pres">
      <dgm:prSet presAssocID="{992D0B5E-897A-4617-A4B1-588CA0EF73F1}" presName="box" presStyleLbl="node1" presStyleIdx="1" presStyleCnt="3"/>
      <dgm:spPr/>
      <dgm:t>
        <a:bodyPr/>
        <a:lstStyle/>
        <a:p>
          <a:endParaRPr lang="ru-RU"/>
        </a:p>
      </dgm:t>
    </dgm:pt>
    <dgm:pt modelId="{D618D6DA-5E9F-46CD-9879-ACDA9E040072}" type="pres">
      <dgm:prSet presAssocID="{992D0B5E-897A-4617-A4B1-588CA0EF73F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AC23BF-D06C-441B-A65C-D399ECAC0DF7}" type="pres">
      <dgm:prSet presAssocID="{992D0B5E-897A-4617-A4B1-588CA0EF73F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9A554-1C69-40C3-A448-423B17589F13}" type="pres">
      <dgm:prSet presAssocID="{A60CE69E-09CA-4F6F-8EDF-ABA5290AD478}" presName="spacer" presStyleCnt="0"/>
      <dgm:spPr/>
    </dgm:pt>
    <dgm:pt modelId="{EB1AD9D1-726D-40A6-A40C-356E19DE75A8}" type="pres">
      <dgm:prSet presAssocID="{DA467D95-33A2-477A-B830-536CC9862D69}" presName="comp" presStyleCnt="0"/>
      <dgm:spPr/>
    </dgm:pt>
    <dgm:pt modelId="{CCD0802D-E98D-4AE1-B3E4-250946D754B2}" type="pres">
      <dgm:prSet presAssocID="{DA467D95-33A2-477A-B830-536CC9862D69}" presName="box" presStyleLbl="node1" presStyleIdx="2" presStyleCnt="3"/>
      <dgm:spPr/>
      <dgm:t>
        <a:bodyPr/>
        <a:lstStyle/>
        <a:p>
          <a:endParaRPr lang="ru-RU"/>
        </a:p>
      </dgm:t>
    </dgm:pt>
    <dgm:pt modelId="{72962E71-C056-4044-9EB6-009E5621045E}" type="pres">
      <dgm:prSet presAssocID="{DA467D95-33A2-477A-B830-536CC9862D69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F6AFA-BF10-4EFD-9725-FB76C8A720B5}" type="pres">
      <dgm:prSet presAssocID="{DA467D95-33A2-477A-B830-536CC9862D6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A0EE53-F5AE-40F0-A12D-07FF29C4BE0B}" type="presOf" srcId="{17F1F33E-7FE1-411D-9EC1-6C47FB05CACA}" destId="{8BBF8329-F409-43BE-A18B-8913BC3A4E16}" srcOrd="0" destOrd="0" presId="urn:microsoft.com/office/officeart/2005/8/layout/vList4#1"/>
    <dgm:cxn modelId="{06F5E509-2004-4C32-8FE5-556AB2DE76E7}" type="presOf" srcId="{436760BE-4FE2-4BFF-BFFB-5906D7D037A6}" destId="{585CA8E7-803D-415A-A446-13CB7D701AEE}" srcOrd="0" destOrd="0" presId="urn:microsoft.com/office/officeart/2005/8/layout/vList4#1"/>
    <dgm:cxn modelId="{F578F103-6B93-4D1C-8FCB-182F93AB6312}" type="presOf" srcId="{436760BE-4FE2-4BFF-BFFB-5906D7D037A6}" destId="{AB7A7020-21E0-4901-817A-645908761709}" srcOrd="1" destOrd="0" presId="urn:microsoft.com/office/officeart/2005/8/layout/vList4#1"/>
    <dgm:cxn modelId="{32C92751-E360-4B5B-865E-7737D14CAD97}" type="presOf" srcId="{DA467D95-33A2-477A-B830-536CC9862D69}" destId="{08FF6AFA-BF10-4EFD-9725-FB76C8A720B5}" srcOrd="1" destOrd="0" presId="urn:microsoft.com/office/officeart/2005/8/layout/vList4#1"/>
    <dgm:cxn modelId="{A0F5BB89-7129-4AF0-9C7C-62D5A274523A}" srcId="{17F1F33E-7FE1-411D-9EC1-6C47FB05CACA}" destId="{992D0B5E-897A-4617-A4B1-588CA0EF73F1}" srcOrd="1" destOrd="0" parTransId="{BED6A084-FF42-4BFF-B8E8-B290422B642E}" sibTransId="{A60CE69E-09CA-4F6F-8EDF-ABA5290AD478}"/>
    <dgm:cxn modelId="{2222177F-B7BB-45E6-9AC0-555BB58F34BE}" srcId="{17F1F33E-7FE1-411D-9EC1-6C47FB05CACA}" destId="{DA467D95-33A2-477A-B830-536CC9862D69}" srcOrd="2" destOrd="0" parTransId="{D875BE33-029A-44A9-A730-F1FA5A064B77}" sibTransId="{12044ABE-F0A9-44B3-8F85-070A9FB2349A}"/>
    <dgm:cxn modelId="{B5EE17BA-88C8-4789-8056-102D65C26A21}" type="presOf" srcId="{DA467D95-33A2-477A-B830-536CC9862D69}" destId="{CCD0802D-E98D-4AE1-B3E4-250946D754B2}" srcOrd="0" destOrd="0" presId="urn:microsoft.com/office/officeart/2005/8/layout/vList4#1"/>
    <dgm:cxn modelId="{F14CD0B9-5EDF-4B9C-8412-856864A45B3C}" srcId="{17F1F33E-7FE1-411D-9EC1-6C47FB05CACA}" destId="{436760BE-4FE2-4BFF-BFFB-5906D7D037A6}" srcOrd="0" destOrd="0" parTransId="{CFD9C97D-0BC6-46FE-B2C9-77F2F3E81A95}" sibTransId="{65EFC457-4732-46AB-8492-7CEB32886F30}"/>
    <dgm:cxn modelId="{D7385950-19A5-42ED-9B89-717CA87B90AF}" type="presOf" srcId="{992D0B5E-897A-4617-A4B1-588CA0EF73F1}" destId="{2EAC23BF-D06C-441B-A65C-D399ECAC0DF7}" srcOrd="1" destOrd="0" presId="urn:microsoft.com/office/officeart/2005/8/layout/vList4#1"/>
    <dgm:cxn modelId="{091321E9-0BF9-4D1F-A90E-14ABF71BEC1A}" type="presOf" srcId="{992D0B5E-897A-4617-A4B1-588CA0EF73F1}" destId="{E2675716-F2B1-46FD-8F44-86B41255027B}" srcOrd="0" destOrd="0" presId="urn:microsoft.com/office/officeart/2005/8/layout/vList4#1"/>
    <dgm:cxn modelId="{9CE800D9-CC17-440E-8F85-10F8D1E66373}" type="presParOf" srcId="{8BBF8329-F409-43BE-A18B-8913BC3A4E16}" destId="{EE7E8A74-D661-4046-A304-0B69C3CE775B}" srcOrd="0" destOrd="0" presId="urn:microsoft.com/office/officeart/2005/8/layout/vList4#1"/>
    <dgm:cxn modelId="{CC3E0E68-74DF-4013-B6A5-5771C2E9A7E0}" type="presParOf" srcId="{EE7E8A74-D661-4046-A304-0B69C3CE775B}" destId="{585CA8E7-803D-415A-A446-13CB7D701AEE}" srcOrd="0" destOrd="0" presId="urn:microsoft.com/office/officeart/2005/8/layout/vList4#1"/>
    <dgm:cxn modelId="{DA89E0BF-8527-4E0D-8AFD-F4A44095A654}" type="presParOf" srcId="{EE7E8A74-D661-4046-A304-0B69C3CE775B}" destId="{21956C39-E68B-4054-A464-924F6B2721E3}" srcOrd="1" destOrd="0" presId="urn:microsoft.com/office/officeart/2005/8/layout/vList4#1"/>
    <dgm:cxn modelId="{FEB1B750-8932-436B-8FE8-31A946582599}" type="presParOf" srcId="{EE7E8A74-D661-4046-A304-0B69C3CE775B}" destId="{AB7A7020-21E0-4901-817A-645908761709}" srcOrd="2" destOrd="0" presId="urn:microsoft.com/office/officeart/2005/8/layout/vList4#1"/>
    <dgm:cxn modelId="{509F4D60-584D-4D8C-A670-E36743C279A3}" type="presParOf" srcId="{8BBF8329-F409-43BE-A18B-8913BC3A4E16}" destId="{D1358249-D690-4F36-BB64-EF2758485470}" srcOrd="1" destOrd="0" presId="urn:microsoft.com/office/officeart/2005/8/layout/vList4#1"/>
    <dgm:cxn modelId="{91BB849F-07E7-409F-89D3-FB0AB28445A0}" type="presParOf" srcId="{8BBF8329-F409-43BE-A18B-8913BC3A4E16}" destId="{C15942EF-12FC-4524-8FE3-16BA9E55935A}" srcOrd="2" destOrd="0" presId="urn:microsoft.com/office/officeart/2005/8/layout/vList4#1"/>
    <dgm:cxn modelId="{D185F943-B4DE-4C3D-933A-B457A23CC1C3}" type="presParOf" srcId="{C15942EF-12FC-4524-8FE3-16BA9E55935A}" destId="{E2675716-F2B1-46FD-8F44-86B41255027B}" srcOrd="0" destOrd="0" presId="urn:microsoft.com/office/officeart/2005/8/layout/vList4#1"/>
    <dgm:cxn modelId="{4A37ACBF-CB7A-49E5-A48F-7083502F5932}" type="presParOf" srcId="{C15942EF-12FC-4524-8FE3-16BA9E55935A}" destId="{D618D6DA-5E9F-46CD-9879-ACDA9E040072}" srcOrd="1" destOrd="0" presId="urn:microsoft.com/office/officeart/2005/8/layout/vList4#1"/>
    <dgm:cxn modelId="{811D90DA-A80A-46A8-8CAB-5BE073EF93B6}" type="presParOf" srcId="{C15942EF-12FC-4524-8FE3-16BA9E55935A}" destId="{2EAC23BF-D06C-441B-A65C-D399ECAC0DF7}" srcOrd="2" destOrd="0" presId="urn:microsoft.com/office/officeart/2005/8/layout/vList4#1"/>
    <dgm:cxn modelId="{65157873-5CCC-49FD-BE45-A3C824ADF2DD}" type="presParOf" srcId="{8BBF8329-F409-43BE-A18B-8913BC3A4E16}" destId="{8A59A554-1C69-40C3-A448-423B17589F13}" srcOrd="3" destOrd="0" presId="urn:microsoft.com/office/officeart/2005/8/layout/vList4#1"/>
    <dgm:cxn modelId="{422EC779-829C-4D1C-8686-7CE7D16D8AE4}" type="presParOf" srcId="{8BBF8329-F409-43BE-A18B-8913BC3A4E16}" destId="{EB1AD9D1-726D-40A6-A40C-356E19DE75A8}" srcOrd="4" destOrd="0" presId="urn:microsoft.com/office/officeart/2005/8/layout/vList4#1"/>
    <dgm:cxn modelId="{95AD6865-ECB3-4210-A992-A706A9C877A3}" type="presParOf" srcId="{EB1AD9D1-726D-40A6-A40C-356E19DE75A8}" destId="{CCD0802D-E98D-4AE1-B3E4-250946D754B2}" srcOrd="0" destOrd="0" presId="urn:microsoft.com/office/officeart/2005/8/layout/vList4#1"/>
    <dgm:cxn modelId="{12A8B1FA-35A4-4F73-B1D9-A3F0B2E68664}" type="presParOf" srcId="{EB1AD9D1-726D-40A6-A40C-356E19DE75A8}" destId="{72962E71-C056-4044-9EB6-009E5621045E}" srcOrd="1" destOrd="0" presId="urn:microsoft.com/office/officeart/2005/8/layout/vList4#1"/>
    <dgm:cxn modelId="{48A197F7-8F07-47AA-B8A6-D13947AF3AC7}" type="presParOf" srcId="{EB1AD9D1-726D-40A6-A40C-356E19DE75A8}" destId="{08FF6AFA-BF10-4EFD-9725-FB76C8A720B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940EAE-9B22-4C4D-B57E-D579FBD71A9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9EFF2-9D38-48D5-A959-C087FFCC0701}">
      <dgm:prSet phldrT="[Текст]" custT="1"/>
      <dgm:spPr>
        <a:xfrm>
          <a:off x="3012933" y="1276"/>
          <a:ext cx="1390956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Обмен веществ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2AF11FC9-B26E-4985-B0A4-439B35549D31}" type="parTrans" cxnId="{7142C4BB-EB23-4184-8024-3FA363843737}">
      <dgm:prSet/>
      <dgm:spPr/>
      <dgm:t>
        <a:bodyPr/>
        <a:lstStyle/>
        <a:p>
          <a:endParaRPr lang="ru-RU"/>
        </a:p>
      </dgm:t>
    </dgm:pt>
    <dgm:pt modelId="{E8DEDC28-87EE-4A5D-950C-48F49CC55623}" type="sibTrans" cxnId="{7142C4BB-EB23-4184-8024-3FA363843737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B9B3C54-F63E-4297-91B9-253205AFC2DA}">
      <dgm:prSet phldrT="[Текст]" custT="1"/>
      <dgm:spPr>
        <a:xfrm>
          <a:off x="4474152" y="847261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Регуляция </a:t>
          </a:r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сердечного</a:t>
          </a:r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выброса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E6EFC6F6-360D-4E28-BFAB-882642CE94B7}" type="parTrans" cxnId="{94529470-3B8B-4F03-9A4B-4F70CA6BC111}">
      <dgm:prSet/>
      <dgm:spPr/>
      <dgm:t>
        <a:bodyPr/>
        <a:lstStyle/>
        <a:p>
          <a:endParaRPr lang="ru-RU"/>
        </a:p>
      </dgm:t>
    </dgm:pt>
    <dgm:pt modelId="{19C59879-C39D-44CC-AE5A-5214BABA354D}" type="sibTrans" cxnId="{94529470-3B8B-4F03-9A4B-4F70CA6BC111}">
      <dgm:prSet/>
      <dgm:spPr>
        <a:xfrm>
          <a:off x="1989853" y="260941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ACEEA1-18C6-4B8E-B27E-439CCA11B56E}">
      <dgm:prSet phldrT="[Текст]" custT="1"/>
      <dgm:spPr>
        <a:xfrm>
          <a:off x="4464491" y="2448269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Антропометрия (аллометрические законы)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D70EDA5D-5C4F-455E-9FDD-048E523FE65C}" type="parTrans" cxnId="{6153334C-B212-4F2C-99C5-E80F9E72BD2A}">
      <dgm:prSet/>
      <dgm:spPr/>
      <dgm:t>
        <a:bodyPr/>
        <a:lstStyle/>
        <a:p>
          <a:endParaRPr lang="ru-RU"/>
        </a:p>
      </dgm:t>
    </dgm:pt>
    <dgm:pt modelId="{69B4EF60-836A-40FA-9F78-D2F69606A979}" type="sibTrans" cxnId="{6153334C-B212-4F2C-99C5-E80F9E72BD2A}">
      <dgm:prSet/>
      <dgm:spPr>
        <a:xfrm>
          <a:off x="1896025" y="420426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090754E-68A1-4A19-91FF-76041B827121}">
      <dgm:prSet phldrT="[Текст]" custT="1"/>
      <dgm:spPr>
        <a:xfrm>
          <a:off x="3012933" y="3385217"/>
          <a:ext cx="1390956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Нервно-гуморальное управление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1D1D79E9-917D-4C41-985E-E967874A2B6E}" type="parTrans" cxnId="{66391A7D-A74F-4CD2-A35A-BD8E47617A46}">
      <dgm:prSet/>
      <dgm:spPr/>
      <dgm:t>
        <a:bodyPr/>
        <a:lstStyle/>
        <a:p>
          <a:endParaRPr lang="ru-RU"/>
        </a:p>
      </dgm:t>
    </dgm:pt>
    <dgm:pt modelId="{E2C8AD13-0A3C-480B-A83B-ADB6091916D3}" type="sibTrans" cxnId="{66391A7D-A74F-4CD2-A35A-BD8E47617A46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86EFDBF-B4DF-4F16-8C3B-A81584C1315F}">
      <dgm:prSet phldrT="[Текст]" custT="1"/>
      <dgm:spPr>
        <a:xfrm>
          <a:off x="1543573" y="2539232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Желудочки сердца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EB472D7A-AB68-4FC9-8331-58511768A4F1}" type="parTrans" cxnId="{6DCE25BC-61A7-4771-8C4D-41C4D3E548AA}">
      <dgm:prSet/>
      <dgm:spPr/>
      <dgm:t>
        <a:bodyPr/>
        <a:lstStyle/>
        <a:p>
          <a:endParaRPr lang="ru-RU"/>
        </a:p>
      </dgm:t>
    </dgm:pt>
    <dgm:pt modelId="{CD89B2C5-79E4-4973-9C0A-35755ED619AF}" type="sibTrans" cxnId="{6DCE25BC-61A7-4771-8C4D-41C4D3E548AA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ECF5102-3189-45DF-84BE-7EE4F2A6C1A5}">
      <dgm:prSet phldrT="[Текст]" custT="1"/>
      <dgm:spPr>
        <a:xfrm>
          <a:off x="1543573" y="847261"/>
          <a:ext cx="1399097" cy="717961"/>
        </a:xfr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Сосудистое русло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A4647B36-DD1D-404E-ABD2-CD05566987A3}" type="parTrans" cxnId="{C4CF290B-D893-4FA5-B067-B94FBB3A2DC2}">
      <dgm:prSet/>
      <dgm:spPr/>
      <dgm:t>
        <a:bodyPr/>
        <a:lstStyle/>
        <a:p>
          <a:endParaRPr lang="ru-RU"/>
        </a:p>
      </dgm:t>
    </dgm:pt>
    <dgm:pt modelId="{23E75489-C07B-4CCD-A144-A668598C7264}" type="sibTrans" cxnId="{C4CF290B-D893-4FA5-B067-B94FBB3A2DC2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FD487D5-9E77-4189-BC7A-2F2492A3D3C3}" type="pres">
      <dgm:prSet presAssocID="{F0940EAE-9B22-4C4D-B57E-D579FBD71A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C3920-29B6-41DE-A799-8505BC24381E}" type="pres">
      <dgm:prSet presAssocID="{8A99EFF2-9D38-48D5-A959-C087FFCC0701}" presName="node" presStyleLbl="node1" presStyleIdx="0" presStyleCnt="6" custScaleX="125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DDC895C-0EE4-4EEC-8859-53519D9003EB}" type="pres">
      <dgm:prSet presAssocID="{8A99EFF2-9D38-48D5-A959-C087FFCC0701}" presName="spNode" presStyleCnt="0"/>
      <dgm:spPr/>
    </dgm:pt>
    <dgm:pt modelId="{60D07B21-F38B-4B78-AD1C-81569A2074C9}" type="pres">
      <dgm:prSet presAssocID="{E8DEDC28-87EE-4A5D-950C-48F49CC55623}" presName="sibTrans" presStyleLbl="sibTrans1D1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2392885" y="152008"/>
              </a:moveTo>
              <a:arcTo wR="1691970" hR="1691970" stAng="17668362" swAng="1194820"/>
            </a:path>
          </a:pathLst>
        </a:custGeom>
      </dgm:spPr>
      <dgm:t>
        <a:bodyPr/>
        <a:lstStyle/>
        <a:p>
          <a:endParaRPr lang="ru-RU"/>
        </a:p>
      </dgm:t>
    </dgm:pt>
    <dgm:pt modelId="{F104A141-279D-4354-907E-58AF8FA44135}" type="pres">
      <dgm:prSet presAssocID="{8B9B3C54-F63E-4297-91B9-253205AFC2DA}" presName="node" presStyleLbl="node1" presStyleIdx="1" presStyleCnt="6" custScaleX="1266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16DBC8-9CA7-4139-A4D2-09359A02E1D0}" type="pres">
      <dgm:prSet presAssocID="{8B9B3C54-F63E-4297-91B9-253205AFC2DA}" presName="spNode" presStyleCnt="0"/>
      <dgm:spPr/>
    </dgm:pt>
    <dgm:pt modelId="{B3F6ADC0-B44D-4AC1-A96B-539D20C16F87}" type="pres">
      <dgm:prSet presAssocID="{19C59879-C39D-44CC-AE5A-5214BABA354D}" presName="sibTrans" presStyleLbl="sibTrans1D1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340928" y="1312887"/>
              </a:moveTo>
              <a:arcTo wR="1691970" hR="1691970" stAng="20823185" swAng="1780294"/>
            </a:path>
          </a:pathLst>
        </a:custGeom>
      </dgm:spPr>
      <dgm:t>
        <a:bodyPr/>
        <a:lstStyle/>
        <a:p>
          <a:endParaRPr lang="ru-RU"/>
        </a:p>
      </dgm:t>
    </dgm:pt>
    <dgm:pt modelId="{EDFDC8B9-0853-42E6-B546-33F78A2FED4E}" type="pres">
      <dgm:prSet presAssocID="{0DACEEA1-18C6-4B8E-B27E-439CCA11B56E}" presName="node" presStyleLbl="node1" presStyleIdx="2" presStyleCnt="6" custScaleX="126666" custRadScaleRad="96916" custRadScaleInc="-12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5E6668-4C0A-4CB0-83A3-C5DDD2DC5275}" type="pres">
      <dgm:prSet presAssocID="{0DACEEA1-18C6-4B8E-B27E-439CCA11B56E}" presName="spNode" presStyleCnt="0"/>
      <dgm:spPr/>
    </dgm:pt>
    <dgm:pt modelId="{4B6BDD39-3012-47E9-9916-FC9E3303DD8D}" type="pres">
      <dgm:prSet presAssocID="{69B4EF60-836A-40FA-9F78-D2F69606A979}" presName="sibTrans" presStyleLbl="sibTrans1D1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011528" y="2750994"/>
              </a:moveTo>
              <a:arcTo wR="1691970" hR="1691970" stAng="2324947" swAng="1331744"/>
            </a:path>
          </a:pathLst>
        </a:custGeom>
      </dgm:spPr>
      <dgm:t>
        <a:bodyPr/>
        <a:lstStyle/>
        <a:p>
          <a:endParaRPr lang="ru-RU"/>
        </a:p>
      </dgm:t>
    </dgm:pt>
    <dgm:pt modelId="{256B5A42-51C1-4283-8B31-1050F7B077A0}" type="pres">
      <dgm:prSet presAssocID="{1090754E-68A1-4A19-91FF-76041B827121}" presName="node" presStyleLbl="node1" presStyleIdx="3" presStyleCnt="6" custScaleX="125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B6AF81-1BBA-4A70-A29A-30B9FCCB889F}" type="pres">
      <dgm:prSet presAssocID="{1090754E-68A1-4A19-91FF-76041B827121}" presName="spNode" presStyleCnt="0"/>
      <dgm:spPr/>
    </dgm:pt>
    <dgm:pt modelId="{8EF59EB3-C38B-4121-BAB6-A2D86304CBDA}" type="pres">
      <dgm:prSet presAssocID="{E2C8AD13-0A3C-480B-A83B-ADB6091916D3}" presName="sibTrans" presStyleLbl="sibTrans1D1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991055" y="3231932"/>
              </a:moveTo>
              <a:arcTo wR="1691970" hR="1691970" stAng="6868362" swAng="1194820"/>
            </a:path>
          </a:pathLst>
        </a:custGeom>
      </dgm:spPr>
      <dgm:t>
        <a:bodyPr/>
        <a:lstStyle/>
        <a:p>
          <a:endParaRPr lang="ru-RU"/>
        </a:p>
      </dgm:t>
    </dgm:pt>
    <dgm:pt modelId="{6D047A55-DFC1-49EC-B121-29B2A729229C}" type="pres">
      <dgm:prSet presAssocID="{086EFDBF-B4DF-4F16-8C3B-A81584C1315F}" presName="node" presStyleLbl="node1" presStyleIdx="4" presStyleCnt="6" custScaleX="1266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5F00016-6BCB-4FEA-B9A7-EAE4DE6DA8E4}" type="pres">
      <dgm:prSet presAssocID="{086EFDBF-B4DF-4F16-8C3B-A81584C1315F}" presName="spNode" presStyleCnt="0"/>
      <dgm:spPr/>
    </dgm:pt>
    <dgm:pt modelId="{F3CEE670-BB6E-4FCE-AE9D-E26702DC319B}" type="pres">
      <dgm:prSet presAssocID="{CD89B2C5-79E4-4973-9C0A-35755ED619AF}" presName="sibTrans" presStyleLbl="sibTrans1D1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68826" y="2169639"/>
              </a:moveTo>
              <a:arcTo wR="1691970" hR="1691970" stAng="9816095" swAng="1967810"/>
            </a:path>
          </a:pathLst>
        </a:custGeom>
      </dgm:spPr>
      <dgm:t>
        <a:bodyPr/>
        <a:lstStyle/>
        <a:p>
          <a:endParaRPr lang="ru-RU"/>
        </a:p>
      </dgm:t>
    </dgm:pt>
    <dgm:pt modelId="{853876E4-3E4F-4EDF-AE28-6C5E5E5D0896}" type="pres">
      <dgm:prSet presAssocID="{DECF5102-3189-45DF-84BE-7EE4F2A6C1A5}" presName="node" presStyleLbl="node1" presStyleIdx="5" presStyleCnt="6" custScaleX="1266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ACBB993-F8BD-4241-9A97-9E281F80C831}" type="pres">
      <dgm:prSet presAssocID="{DECF5102-3189-45DF-84BE-7EE4F2A6C1A5}" presName="spNode" presStyleCnt="0"/>
      <dgm:spPr/>
    </dgm:pt>
    <dgm:pt modelId="{CA5A132C-9FBF-460B-BB0F-E7A63B25A750}" type="pres">
      <dgm:prSet presAssocID="{23E75489-C07B-4CCD-A144-A668598C7264}" presName="sibTrans" presStyleLbl="sibTrans1D1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508448" y="482822"/>
              </a:moveTo>
              <a:arcTo wR="1691970" hR="1691970" stAng="13536818" swAng="1194820"/>
            </a:path>
          </a:pathLst>
        </a:custGeom>
      </dgm:spPr>
      <dgm:t>
        <a:bodyPr/>
        <a:lstStyle/>
        <a:p>
          <a:endParaRPr lang="ru-RU"/>
        </a:p>
      </dgm:t>
    </dgm:pt>
  </dgm:ptLst>
  <dgm:cxnLst>
    <dgm:cxn modelId="{66391A7D-A74F-4CD2-A35A-BD8E47617A46}" srcId="{F0940EAE-9B22-4C4D-B57E-D579FBD71A9C}" destId="{1090754E-68A1-4A19-91FF-76041B827121}" srcOrd="3" destOrd="0" parTransId="{1D1D79E9-917D-4C41-985E-E967874A2B6E}" sibTransId="{E2C8AD13-0A3C-480B-A83B-ADB6091916D3}"/>
    <dgm:cxn modelId="{3B73583C-736A-46E9-8E82-D2968A972414}" type="presOf" srcId="{19C59879-C39D-44CC-AE5A-5214BABA354D}" destId="{B3F6ADC0-B44D-4AC1-A96B-539D20C16F87}" srcOrd="0" destOrd="0" presId="urn:microsoft.com/office/officeart/2005/8/layout/cycle6"/>
    <dgm:cxn modelId="{6153334C-B212-4F2C-99C5-E80F9E72BD2A}" srcId="{F0940EAE-9B22-4C4D-B57E-D579FBD71A9C}" destId="{0DACEEA1-18C6-4B8E-B27E-439CCA11B56E}" srcOrd="2" destOrd="0" parTransId="{D70EDA5D-5C4F-455E-9FDD-048E523FE65C}" sibTransId="{69B4EF60-836A-40FA-9F78-D2F69606A979}"/>
    <dgm:cxn modelId="{06789989-8F43-41ED-BBD0-4A31FB608274}" type="presOf" srcId="{E8DEDC28-87EE-4A5D-950C-48F49CC55623}" destId="{60D07B21-F38B-4B78-AD1C-81569A2074C9}" srcOrd="0" destOrd="0" presId="urn:microsoft.com/office/officeart/2005/8/layout/cycle6"/>
    <dgm:cxn modelId="{C4CF290B-D893-4FA5-B067-B94FBB3A2DC2}" srcId="{F0940EAE-9B22-4C4D-B57E-D579FBD71A9C}" destId="{DECF5102-3189-45DF-84BE-7EE4F2A6C1A5}" srcOrd="5" destOrd="0" parTransId="{A4647B36-DD1D-404E-ABD2-CD05566987A3}" sibTransId="{23E75489-C07B-4CCD-A144-A668598C7264}"/>
    <dgm:cxn modelId="{FDE3B1E7-0368-4CF1-9210-10F07E56EDE8}" type="presOf" srcId="{1090754E-68A1-4A19-91FF-76041B827121}" destId="{256B5A42-51C1-4283-8B31-1050F7B077A0}" srcOrd="0" destOrd="0" presId="urn:microsoft.com/office/officeart/2005/8/layout/cycle6"/>
    <dgm:cxn modelId="{28AF1ECD-AE70-4762-A3B6-3C20DD01B537}" type="presOf" srcId="{DECF5102-3189-45DF-84BE-7EE4F2A6C1A5}" destId="{853876E4-3E4F-4EDF-AE28-6C5E5E5D0896}" srcOrd="0" destOrd="0" presId="urn:microsoft.com/office/officeart/2005/8/layout/cycle6"/>
    <dgm:cxn modelId="{7142C4BB-EB23-4184-8024-3FA363843737}" srcId="{F0940EAE-9B22-4C4D-B57E-D579FBD71A9C}" destId="{8A99EFF2-9D38-48D5-A959-C087FFCC0701}" srcOrd="0" destOrd="0" parTransId="{2AF11FC9-B26E-4985-B0A4-439B35549D31}" sibTransId="{E8DEDC28-87EE-4A5D-950C-48F49CC55623}"/>
    <dgm:cxn modelId="{49EBF413-36ED-434F-A2D7-EF28AF2BFD76}" type="presOf" srcId="{086EFDBF-B4DF-4F16-8C3B-A81584C1315F}" destId="{6D047A55-DFC1-49EC-B121-29B2A729229C}" srcOrd="0" destOrd="0" presId="urn:microsoft.com/office/officeart/2005/8/layout/cycle6"/>
    <dgm:cxn modelId="{DCE489EC-48CD-4F8E-9264-C99353CF6A31}" type="presOf" srcId="{0DACEEA1-18C6-4B8E-B27E-439CCA11B56E}" destId="{EDFDC8B9-0853-42E6-B546-33F78A2FED4E}" srcOrd="0" destOrd="0" presId="urn:microsoft.com/office/officeart/2005/8/layout/cycle6"/>
    <dgm:cxn modelId="{57859460-4250-403E-887C-3E8C76E27FAC}" type="presOf" srcId="{8A99EFF2-9D38-48D5-A959-C087FFCC0701}" destId="{697C3920-29B6-41DE-A799-8505BC24381E}" srcOrd="0" destOrd="0" presId="urn:microsoft.com/office/officeart/2005/8/layout/cycle6"/>
    <dgm:cxn modelId="{6DCE25BC-61A7-4771-8C4D-41C4D3E548AA}" srcId="{F0940EAE-9B22-4C4D-B57E-D579FBD71A9C}" destId="{086EFDBF-B4DF-4F16-8C3B-A81584C1315F}" srcOrd="4" destOrd="0" parTransId="{EB472D7A-AB68-4FC9-8331-58511768A4F1}" sibTransId="{CD89B2C5-79E4-4973-9C0A-35755ED619AF}"/>
    <dgm:cxn modelId="{5F1F3376-F1E0-4609-9493-ABA5B772947D}" type="presOf" srcId="{CD89B2C5-79E4-4973-9C0A-35755ED619AF}" destId="{F3CEE670-BB6E-4FCE-AE9D-E26702DC319B}" srcOrd="0" destOrd="0" presId="urn:microsoft.com/office/officeart/2005/8/layout/cycle6"/>
    <dgm:cxn modelId="{A546A28F-EE40-4900-96E6-6E7E00364B60}" type="presOf" srcId="{E2C8AD13-0A3C-480B-A83B-ADB6091916D3}" destId="{8EF59EB3-C38B-4121-BAB6-A2D86304CBDA}" srcOrd="0" destOrd="0" presId="urn:microsoft.com/office/officeart/2005/8/layout/cycle6"/>
    <dgm:cxn modelId="{FB314225-4C0F-44D2-BFD1-14781090A980}" type="presOf" srcId="{8B9B3C54-F63E-4297-91B9-253205AFC2DA}" destId="{F104A141-279D-4354-907E-58AF8FA44135}" srcOrd="0" destOrd="0" presId="urn:microsoft.com/office/officeart/2005/8/layout/cycle6"/>
    <dgm:cxn modelId="{D79EB542-4EDB-4FDC-AD34-A0150397BD87}" type="presOf" srcId="{F0940EAE-9B22-4C4D-B57E-D579FBD71A9C}" destId="{FFD487D5-9E77-4189-BC7A-2F2492A3D3C3}" srcOrd="0" destOrd="0" presId="urn:microsoft.com/office/officeart/2005/8/layout/cycle6"/>
    <dgm:cxn modelId="{D48BBB01-B45A-4777-BCAF-EA23A372C622}" type="presOf" srcId="{69B4EF60-836A-40FA-9F78-D2F69606A979}" destId="{4B6BDD39-3012-47E9-9916-FC9E3303DD8D}" srcOrd="0" destOrd="0" presId="urn:microsoft.com/office/officeart/2005/8/layout/cycle6"/>
    <dgm:cxn modelId="{94529470-3B8B-4F03-9A4B-4F70CA6BC111}" srcId="{F0940EAE-9B22-4C4D-B57E-D579FBD71A9C}" destId="{8B9B3C54-F63E-4297-91B9-253205AFC2DA}" srcOrd="1" destOrd="0" parTransId="{E6EFC6F6-360D-4E28-BFAB-882642CE94B7}" sibTransId="{19C59879-C39D-44CC-AE5A-5214BABA354D}"/>
    <dgm:cxn modelId="{19ED9CA2-2A5F-46E6-A361-F69F62E996B8}" type="presOf" srcId="{23E75489-C07B-4CCD-A144-A668598C7264}" destId="{CA5A132C-9FBF-460B-BB0F-E7A63B25A750}" srcOrd="0" destOrd="0" presId="urn:microsoft.com/office/officeart/2005/8/layout/cycle6"/>
    <dgm:cxn modelId="{355601A0-2E81-4385-944E-0EE64253BA93}" type="presParOf" srcId="{FFD487D5-9E77-4189-BC7A-2F2492A3D3C3}" destId="{697C3920-29B6-41DE-A799-8505BC24381E}" srcOrd="0" destOrd="0" presId="urn:microsoft.com/office/officeart/2005/8/layout/cycle6"/>
    <dgm:cxn modelId="{DB1501C1-80FB-46B1-B987-4659C56569A6}" type="presParOf" srcId="{FFD487D5-9E77-4189-BC7A-2F2492A3D3C3}" destId="{EDDC895C-0EE4-4EEC-8859-53519D9003EB}" srcOrd="1" destOrd="0" presId="urn:microsoft.com/office/officeart/2005/8/layout/cycle6"/>
    <dgm:cxn modelId="{87FA7535-B9A2-4E99-BF55-F1995B729E38}" type="presParOf" srcId="{FFD487D5-9E77-4189-BC7A-2F2492A3D3C3}" destId="{60D07B21-F38B-4B78-AD1C-81569A2074C9}" srcOrd="2" destOrd="0" presId="urn:microsoft.com/office/officeart/2005/8/layout/cycle6"/>
    <dgm:cxn modelId="{5FBD31B7-637C-4967-A2B6-FA1B8661CBC8}" type="presParOf" srcId="{FFD487D5-9E77-4189-BC7A-2F2492A3D3C3}" destId="{F104A141-279D-4354-907E-58AF8FA44135}" srcOrd="3" destOrd="0" presId="urn:microsoft.com/office/officeart/2005/8/layout/cycle6"/>
    <dgm:cxn modelId="{E13AD575-FEBC-4284-9BBB-B50EFD5128F7}" type="presParOf" srcId="{FFD487D5-9E77-4189-BC7A-2F2492A3D3C3}" destId="{9C16DBC8-9CA7-4139-A4D2-09359A02E1D0}" srcOrd="4" destOrd="0" presId="urn:microsoft.com/office/officeart/2005/8/layout/cycle6"/>
    <dgm:cxn modelId="{7DFF3C87-D8CF-49B8-B51C-2076419959BA}" type="presParOf" srcId="{FFD487D5-9E77-4189-BC7A-2F2492A3D3C3}" destId="{B3F6ADC0-B44D-4AC1-A96B-539D20C16F87}" srcOrd="5" destOrd="0" presId="urn:microsoft.com/office/officeart/2005/8/layout/cycle6"/>
    <dgm:cxn modelId="{5E5B98C6-B3E7-4EF8-A2D4-E1B35849086B}" type="presParOf" srcId="{FFD487D5-9E77-4189-BC7A-2F2492A3D3C3}" destId="{EDFDC8B9-0853-42E6-B546-33F78A2FED4E}" srcOrd="6" destOrd="0" presId="urn:microsoft.com/office/officeart/2005/8/layout/cycle6"/>
    <dgm:cxn modelId="{E8BB2580-DF50-4900-964D-FD3F1D4BB133}" type="presParOf" srcId="{FFD487D5-9E77-4189-BC7A-2F2492A3D3C3}" destId="{D35E6668-4C0A-4CB0-83A3-C5DDD2DC5275}" srcOrd="7" destOrd="0" presId="urn:microsoft.com/office/officeart/2005/8/layout/cycle6"/>
    <dgm:cxn modelId="{E216A229-1A03-4C2F-AD64-B8C283FB2D35}" type="presParOf" srcId="{FFD487D5-9E77-4189-BC7A-2F2492A3D3C3}" destId="{4B6BDD39-3012-47E9-9916-FC9E3303DD8D}" srcOrd="8" destOrd="0" presId="urn:microsoft.com/office/officeart/2005/8/layout/cycle6"/>
    <dgm:cxn modelId="{6E7FA531-0D96-4CF3-A46C-57943199AA35}" type="presParOf" srcId="{FFD487D5-9E77-4189-BC7A-2F2492A3D3C3}" destId="{256B5A42-51C1-4283-8B31-1050F7B077A0}" srcOrd="9" destOrd="0" presId="urn:microsoft.com/office/officeart/2005/8/layout/cycle6"/>
    <dgm:cxn modelId="{F9E134F7-E3CF-4739-B279-8B5AC2043E84}" type="presParOf" srcId="{FFD487D5-9E77-4189-BC7A-2F2492A3D3C3}" destId="{6DB6AF81-1BBA-4A70-A29A-30B9FCCB889F}" srcOrd="10" destOrd="0" presId="urn:microsoft.com/office/officeart/2005/8/layout/cycle6"/>
    <dgm:cxn modelId="{AFEA932E-DD6A-4AF8-B094-1C1E1E62709D}" type="presParOf" srcId="{FFD487D5-9E77-4189-BC7A-2F2492A3D3C3}" destId="{8EF59EB3-C38B-4121-BAB6-A2D86304CBDA}" srcOrd="11" destOrd="0" presId="urn:microsoft.com/office/officeart/2005/8/layout/cycle6"/>
    <dgm:cxn modelId="{BF9D6EDF-6B63-4443-B3DA-9E2E28D54F5B}" type="presParOf" srcId="{FFD487D5-9E77-4189-BC7A-2F2492A3D3C3}" destId="{6D047A55-DFC1-49EC-B121-29B2A729229C}" srcOrd="12" destOrd="0" presId="urn:microsoft.com/office/officeart/2005/8/layout/cycle6"/>
    <dgm:cxn modelId="{C358E4F1-F2E2-4523-9DC9-963A12E2411F}" type="presParOf" srcId="{FFD487D5-9E77-4189-BC7A-2F2492A3D3C3}" destId="{65F00016-6BCB-4FEA-B9A7-EAE4DE6DA8E4}" srcOrd="13" destOrd="0" presId="urn:microsoft.com/office/officeart/2005/8/layout/cycle6"/>
    <dgm:cxn modelId="{A330C638-37F6-4BB7-8899-8E7B84774451}" type="presParOf" srcId="{FFD487D5-9E77-4189-BC7A-2F2492A3D3C3}" destId="{F3CEE670-BB6E-4FCE-AE9D-E26702DC319B}" srcOrd="14" destOrd="0" presId="urn:microsoft.com/office/officeart/2005/8/layout/cycle6"/>
    <dgm:cxn modelId="{CC9774FC-8FF2-455D-BEB4-AA48217BC14E}" type="presParOf" srcId="{FFD487D5-9E77-4189-BC7A-2F2492A3D3C3}" destId="{853876E4-3E4F-4EDF-AE28-6C5E5E5D0896}" srcOrd="15" destOrd="0" presId="urn:microsoft.com/office/officeart/2005/8/layout/cycle6"/>
    <dgm:cxn modelId="{973A86A3-7D3E-4FEA-A06A-1D2F7F31A6E6}" type="presParOf" srcId="{FFD487D5-9E77-4189-BC7A-2F2492A3D3C3}" destId="{1ACBB993-F8BD-4241-9A97-9E281F80C831}" srcOrd="16" destOrd="0" presId="urn:microsoft.com/office/officeart/2005/8/layout/cycle6"/>
    <dgm:cxn modelId="{82D192A3-42EC-4EDC-B728-9001F9F29EE7}" type="presParOf" srcId="{FFD487D5-9E77-4189-BC7A-2F2492A3D3C3}" destId="{CA5A132C-9FBF-460B-BB0F-E7A63B25A75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</dgm:pt>
    <dgm:pt modelId="{D0115B0F-FDFB-494B-AC0A-E04A5EC234DA}">
      <dgm:prSet phldrT="[Text]"/>
      <dgm:spPr/>
      <dgm:t>
        <a:bodyPr/>
        <a:lstStyle/>
        <a:p>
          <a:r>
            <a:rPr lang="ru-RU" noProof="0" dirty="0" smtClean="0"/>
            <a:t>Симуляция</a:t>
          </a:r>
          <a:endParaRPr lang="ru-RU" noProof="0" dirty="0"/>
        </a:p>
      </dgm: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</dgm:pt>
    <dgm:pt modelId="{A72F579A-815F-4730-AEB0-052A4E2EADB2}">
      <dgm:prSet phldrT="[Text]"/>
      <dgm:spPr/>
      <dgm:t>
        <a:bodyPr/>
        <a:lstStyle/>
        <a:p>
          <a:r>
            <a:rPr lang="ru-RU" noProof="0" dirty="0" err="1" smtClean="0"/>
            <a:t>Наблю-дения</a:t>
          </a:r>
          <a:endParaRPr lang="ru-RU" noProof="0" dirty="0"/>
        </a:p>
      </dgm: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</dgm:pt>
    <dgm:pt modelId="{FE79237E-3D9F-4DA1-8922-12B6ECF4CA65}">
      <dgm:prSet phldrT="[Text]"/>
      <dgm:spPr/>
      <dgm:t>
        <a:bodyPr/>
        <a:lstStyle/>
        <a:p>
          <a:r>
            <a:rPr lang="ru-RU" noProof="0" dirty="0" smtClean="0"/>
            <a:t> </a:t>
          </a:r>
          <a:r>
            <a:rPr lang="ru-RU" noProof="0" dirty="0" err="1" smtClean="0"/>
            <a:t>Идентифи-кация</a:t>
          </a:r>
          <a:endParaRPr lang="ru-RU" noProof="0" dirty="0"/>
        </a:p>
      </dgm:t>
    </dgm:pt>
    <dgm:pt modelId="{19E44FE7-BFD7-4222-B29A-B46E43FDB027}" type="parTrans" cxnId="{BD99DD3C-CA96-430B-81B4-02E39EABE768}">
      <dgm:prSet/>
      <dgm:spPr/>
      <dgm:t>
        <a:bodyPr/>
        <a:lstStyle/>
        <a:p>
          <a:endParaRPr lang="ru-RU"/>
        </a:p>
      </dgm:t>
    </dgm:pt>
    <dgm:pt modelId="{1519ADA8-5813-4FBD-9964-57CFB083DD46}" type="sibTrans" cxnId="{BD99DD3C-CA96-430B-81B4-02E39EABE768}">
      <dgm:prSet/>
      <dgm:spPr/>
      <dgm:t>
        <a:bodyPr/>
        <a:lstStyle/>
        <a:p>
          <a:endParaRPr lang="ru-RU"/>
        </a:p>
      </dgm: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/>
        <a:lstStyle/>
        <a:p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/>
        <a:lstStyle/>
        <a:p>
          <a:endParaRPr lang="en-US"/>
        </a:p>
      </dgm:t>
    </dgm:pt>
    <dgm:pt modelId="{93486C03-5599-41F4-BB1C-C1D9A9356370}" type="pres">
      <dgm:prSet presAssocID="{FE79237E-3D9F-4DA1-8922-12B6ECF4CA6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8AE05-5681-4B4D-9D9D-9E2DF71F1AA5}" type="pres">
      <dgm:prSet presAssocID="{FE79237E-3D9F-4DA1-8922-12B6ECF4CA65}" presName="gear2srcNode" presStyleLbl="node1" presStyleIdx="1" presStyleCnt="3"/>
      <dgm:spPr/>
      <dgm:t>
        <a:bodyPr/>
        <a:lstStyle/>
        <a:p>
          <a:endParaRPr lang="ru-RU"/>
        </a:p>
      </dgm:t>
    </dgm:pt>
    <dgm:pt modelId="{053636B7-82FC-4C48-B918-B7D41F28E8EB}" type="pres">
      <dgm:prSet presAssocID="{FE79237E-3D9F-4DA1-8922-12B6ECF4CA65}" presName="gear2dstNode" presStyleLbl="node1" presStyleIdx="1" presStyleCnt="3"/>
      <dgm:spPr/>
      <dgm:t>
        <a:bodyPr/>
        <a:lstStyle/>
        <a:p>
          <a:endParaRPr lang="ru-RU"/>
        </a:p>
      </dgm:t>
    </dgm:pt>
    <dgm:pt modelId="{11E70583-C9D9-4A1B-9215-04DC48DCBD8D}" type="pres">
      <dgm:prSet presAssocID="{A72F579A-815F-4730-AEB0-052A4E2EADB2}" presName="gear3" presStyleLbl="node1" presStyleIdx="2" presStyleCnt="3" custLinFactNeighborX="-4038"/>
      <dgm:spPr/>
      <dgm:t>
        <a:bodyPr/>
        <a:lstStyle/>
        <a:p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/>
        <a:lstStyle/>
        <a:p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/>
        <a:lstStyle/>
        <a:p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AA8B660-E27C-4C31-BBC4-E9D0F18D0C42}" type="pres">
      <dgm:prSet presAssocID="{1519ADA8-5813-4FBD-9964-57CFB083DD4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531D6AC-D25D-4BED-A146-F8768EE56F7F}" type="presOf" srcId="{A72F579A-815F-4730-AEB0-052A4E2EADB2}" destId="{F86AD8D8-4A96-48C0-A843-3A718641AD56}" srcOrd="3" destOrd="0" presId="urn:microsoft.com/office/officeart/2005/8/layout/gear1"/>
    <dgm:cxn modelId="{B4E72F8B-7F39-46B3-A621-74C58500EB98}" type="presOf" srcId="{39A3B9F5-08CD-49EE-B590-A9FA60312E8F}" destId="{1E72715E-7366-4E78-A512-24F37F5D23DC}" srcOrd="0" destOrd="0" presId="urn:microsoft.com/office/officeart/2005/8/layout/gear1"/>
    <dgm:cxn modelId="{9D1AE3BE-60A8-4A74-BF2B-483205FFC3C4}" type="presOf" srcId="{D0115B0F-FDFB-494B-AC0A-E04A5EC234DA}" destId="{A8AE7A62-856E-43C0-A01E-AB2F291FD15A}" srcOrd="2" destOrd="0" presId="urn:microsoft.com/office/officeart/2005/8/layout/gear1"/>
    <dgm:cxn modelId="{836E70E9-233A-44AF-9EC0-E7CA727572C2}" type="presOf" srcId="{D0115B0F-FDFB-494B-AC0A-E04A5EC234DA}" destId="{519C9BB9-1ADD-4304-93EC-C9FE618B8492}" srcOrd="0" destOrd="0" presId="urn:microsoft.com/office/officeart/2005/8/layout/gear1"/>
    <dgm:cxn modelId="{BD99DD3C-CA96-430B-81B4-02E39EABE768}" srcId="{F1469E50-24C6-4156-8DAA-6DD0C1079C89}" destId="{FE79237E-3D9F-4DA1-8922-12B6ECF4CA65}" srcOrd="1" destOrd="0" parTransId="{19E44FE7-BFD7-4222-B29A-B46E43FDB027}" sibTransId="{1519ADA8-5813-4FBD-9964-57CFB083DD46}"/>
    <dgm:cxn modelId="{D5C08966-C5B2-479A-A3FE-6B207253E2EF}" type="presOf" srcId="{A72F579A-815F-4730-AEB0-052A4E2EADB2}" destId="{11E70583-C9D9-4A1B-9215-04DC48DCBD8D}" srcOrd="0" destOrd="0" presId="urn:microsoft.com/office/officeart/2005/8/layout/gear1"/>
    <dgm:cxn modelId="{29F07934-99B5-4909-BF9E-4D6E5BD639E0}" type="presOf" srcId="{A72F579A-815F-4730-AEB0-052A4E2EADB2}" destId="{1DC90457-DB2A-4C95-A36F-0563F25B6D53}" srcOrd="1" destOrd="0" presId="urn:microsoft.com/office/officeart/2005/8/layout/gear1"/>
    <dgm:cxn modelId="{454A11AD-FE5E-4140-B5CB-44BA109FADA9}" type="presOf" srcId="{FE79237E-3D9F-4DA1-8922-12B6ECF4CA65}" destId="{053636B7-82FC-4C48-B918-B7D41F28E8EB}" srcOrd="2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878824F2-FC0F-412A-AC21-A8214FBBC329}" type="presOf" srcId="{FE79237E-3D9F-4DA1-8922-12B6ECF4CA65}" destId="{93486C03-5599-41F4-BB1C-C1D9A9356370}" srcOrd="0" destOrd="0" presId="urn:microsoft.com/office/officeart/2005/8/layout/gear1"/>
    <dgm:cxn modelId="{7F73F7A8-1123-4BC7-98DD-F37572A1695F}" type="presOf" srcId="{D0115B0F-FDFB-494B-AC0A-E04A5EC234DA}" destId="{491B49C7-064E-438E-A5AF-D06F604607BC}" srcOrd="1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710E02C4-8973-4254-9DB6-F55CAD6CD625}" type="presOf" srcId="{1519ADA8-5813-4FBD-9964-57CFB083DD46}" destId="{6AA8B660-E27C-4C31-BBC4-E9D0F18D0C42}" srcOrd="0" destOrd="0" presId="urn:microsoft.com/office/officeart/2005/8/layout/gear1"/>
    <dgm:cxn modelId="{0C711F82-3659-49E6-B325-499684879B2B}" type="presOf" srcId="{F1469E50-24C6-4156-8DAA-6DD0C1079C89}" destId="{DF72D2A9-E721-47DF-A758-78A445E0F3CE}" srcOrd="0" destOrd="0" presId="urn:microsoft.com/office/officeart/2005/8/layout/gear1"/>
    <dgm:cxn modelId="{00DCC571-4F2C-4A23-84E4-BACDC408104B}" type="presOf" srcId="{6B184F14-5261-4D1F-8701-947EAF068BB3}" destId="{2A80456C-D6A1-43C9-80B2-09334D6E033A}" srcOrd="0" destOrd="0" presId="urn:microsoft.com/office/officeart/2005/8/layout/gear1"/>
    <dgm:cxn modelId="{C7811C0C-D685-4257-8F2C-ACDB2D709CF6}" type="presOf" srcId="{A72F579A-815F-4730-AEB0-052A4E2EADB2}" destId="{E9EE43DE-00F8-4019-BA85-9AFF0B3069A7}" srcOrd="2" destOrd="0" presId="urn:microsoft.com/office/officeart/2005/8/layout/gear1"/>
    <dgm:cxn modelId="{AB9E78F3-4728-47B3-888D-90CBE8C15E8A}" type="presOf" srcId="{FE79237E-3D9F-4DA1-8922-12B6ECF4CA65}" destId="{ED48AE05-5681-4B4D-9D9D-9E2DF71F1AA5}" srcOrd="1" destOrd="0" presId="urn:microsoft.com/office/officeart/2005/8/layout/gear1"/>
    <dgm:cxn modelId="{B788D9DF-294A-4A78-98C7-B75ABA0452A0}" type="presParOf" srcId="{DF72D2A9-E721-47DF-A758-78A445E0F3CE}" destId="{519C9BB9-1ADD-4304-93EC-C9FE618B8492}" srcOrd="0" destOrd="0" presId="urn:microsoft.com/office/officeart/2005/8/layout/gear1"/>
    <dgm:cxn modelId="{4561D98B-6F7E-402C-9D10-6EF6CC14FF3F}" type="presParOf" srcId="{DF72D2A9-E721-47DF-A758-78A445E0F3CE}" destId="{491B49C7-064E-438E-A5AF-D06F604607BC}" srcOrd="1" destOrd="0" presId="urn:microsoft.com/office/officeart/2005/8/layout/gear1"/>
    <dgm:cxn modelId="{871378A7-839F-4469-9957-180F3F3E236F}" type="presParOf" srcId="{DF72D2A9-E721-47DF-A758-78A445E0F3CE}" destId="{A8AE7A62-856E-43C0-A01E-AB2F291FD15A}" srcOrd="2" destOrd="0" presId="urn:microsoft.com/office/officeart/2005/8/layout/gear1"/>
    <dgm:cxn modelId="{871525D5-8957-4276-8690-6BB81625B500}" type="presParOf" srcId="{DF72D2A9-E721-47DF-A758-78A445E0F3CE}" destId="{93486C03-5599-41F4-BB1C-C1D9A9356370}" srcOrd="3" destOrd="0" presId="urn:microsoft.com/office/officeart/2005/8/layout/gear1"/>
    <dgm:cxn modelId="{63902559-146D-4882-9E1F-4754842EE0B4}" type="presParOf" srcId="{DF72D2A9-E721-47DF-A758-78A445E0F3CE}" destId="{ED48AE05-5681-4B4D-9D9D-9E2DF71F1AA5}" srcOrd="4" destOrd="0" presId="urn:microsoft.com/office/officeart/2005/8/layout/gear1"/>
    <dgm:cxn modelId="{516F9CD5-FFC8-49A6-AA11-80D85C4715DC}" type="presParOf" srcId="{DF72D2A9-E721-47DF-A758-78A445E0F3CE}" destId="{053636B7-82FC-4C48-B918-B7D41F28E8EB}" srcOrd="5" destOrd="0" presId="urn:microsoft.com/office/officeart/2005/8/layout/gear1"/>
    <dgm:cxn modelId="{EBF42BB6-1678-42A8-B55D-F69F8610206A}" type="presParOf" srcId="{DF72D2A9-E721-47DF-A758-78A445E0F3CE}" destId="{11E70583-C9D9-4A1B-9215-04DC48DCBD8D}" srcOrd="6" destOrd="0" presId="urn:microsoft.com/office/officeart/2005/8/layout/gear1"/>
    <dgm:cxn modelId="{F74BB4FB-F903-4335-99F0-FC49BE6168AE}" type="presParOf" srcId="{DF72D2A9-E721-47DF-A758-78A445E0F3CE}" destId="{1DC90457-DB2A-4C95-A36F-0563F25B6D53}" srcOrd="7" destOrd="0" presId="urn:microsoft.com/office/officeart/2005/8/layout/gear1"/>
    <dgm:cxn modelId="{0F93D209-2FD8-4D94-BB17-2331348FF909}" type="presParOf" srcId="{DF72D2A9-E721-47DF-A758-78A445E0F3CE}" destId="{E9EE43DE-00F8-4019-BA85-9AFF0B3069A7}" srcOrd="8" destOrd="0" presId="urn:microsoft.com/office/officeart/2005/8/layout/gear1"/>
    <dgm:cxn modelId="{B306B72B-3DFD-489B-8ADA-35413130E10D}" type="presParOf" srcId="{DF72D2A9-E721-47DF-A758-78A445E0F3CE}" destId="{F86AD8D8-4A96-48C0-A843-3A718641AD56}" srcOrd="9" destOrd="0" presId="urn:microsoft.com/office/officeart/2005/8/layout/gear1"/>
    <dgm:cxn modelId="{5CE00FE4-CEF8-4DAF-BEEA-8683D93A8BEA}" type="presParOf" srcId="{DF72D2A9-E721-47DF-A758-78A445E0F3CE}" destId="{1E72715E-7366-4E78-A512-24F37F5D23DC}" srcOrd="10" destOrd="0" presId="urn:microsoft.com/office/officeart/2005/8/layout/gear1"/>
    <dgm:cxn modelId="{9ECC5286-CCF8-4E3C-807D-94769F6D9368}" type="presParOf" srcId="{DF72D2A9-E721-47DF-A758-78A445E0F3CE}" destId="{6AA8B660-E27C-4C31-BBC4-E9D0F18D0C42}" srcOrd="11" destOrd="0" presId="urn:microsoft.com/office/officeart/2005/8/layout/gear1"/>
    <dgm:cxn modelId="{0E088E45-18F5-4090-9155-D4785DBC21A7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940EAE-9B22-4C4D-B57E-D579FBD71A9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9EFF2-9D38-48D5-A959-C087FFCC0701}">
      <dgm:prSet phldrT="[Текст]" custT="1"/>
      <dgm:spPr>
        <a:xfrm>
          <a:off x="3012933" y="1276"/>
          <a:ext cx="1390956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Динамика системы «лодка-экипаж-весла»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2AF11FC9-B26E-4985-B0A4-439B35549D31}" type="parTrans" cxnId="{7142C4BB-EB23-4184-8024-3FA363843737}">
      <dgm:prSet/>
      <dgm:spPr/>
      <dgm:t>
        <a:bodyPr/>
        <a:lstStyle/>
        <a:p>
          <a:endParaRPr lang="ru-RU"/>
        </a:p>
      </dgm:t>
    </dgm:pt>
    <dgm:pt modelId="{E8DEDC28-87EE-4A5D-950C-48F49CC55623}" type="sibTrans" cxnId="{7142C4BB-EB23-4184-8024-3FA363843737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B9B3C54-F63E-4297-91B9-253205AFC2DA}">
      <dgm:prSet phldrT="[Текст]" custT="1"/>
      <dgm:spPr>
        <a:xfrm>
          <a:off x="4474152" y="847261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Динамическое сопротивление среды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E6EFC6F6-360D-4E28-BFAB-882642CE94B7}" type="parTrans" cxnId="{94529470-3B8B-4F03-9A4B-4F70CA6BC111}">
      <dgm:prSet/>
      <dgm:spPr/>
      <dgm:t>
        <a:bodyPr/>
        <a:lstStyle/>
        <a:p>
          <a:endParaRPr lang="ru-RU"/>
        </a:p>
      </dgm:t>
    </dgm:pt>
    <dgm:pt modelId="{19C59879-C39D-44CC-AE5A-5214BABA354D}" type="sibTrans" cxnId="{94529470-3B8B-4F03-9A4B-4F70CA6BC111}">
      <dgm:prSet/>
      <dgm:spPr>
        <a:xfrm>
          <a:off x="1989853" y="260941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86EFDBF-B4DF-4F16-8C3B-A81584C1315F}">
      <dgm:prSet phldrT="[Текст]" custT="1"/>
      <dgm:spPr>
        <a:xfrm>
          <a:off x="1543573" y="2539232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Кинематика СМДЦ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EB472D7A-AB68-4FC9-8331-58511768A4F1}" type="parTrans" cxnId="{6DCE25BC-61A7-4771-8C4D-41C4D3E548AA}">
      <dgm:prSet/>
      <dgm:spPr/>
      <dgm:t>
        <a:bodyPr/>
        <a:lstStyle/>
        <a:p>
          <a:endParaRPr lang="ru-RU"/>
        </a:p>
      </dgm:t>
    </dgm:pt>
    <dgm:pt modelId="{CD89B2C5-79E4-4973-9C0A-35755ED619AF}" type="sibTrans" cxnId="{6DCE25BC-61A7-4771-8C4D-41C4D3E548AA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ECF5102-3189-45DF-84BE-7EE4F2A6C1A5}">
      <dgm:prSet phldrT="[Текст]" custT="1"/>
      <dgm:spPr>
        <a:xfrm>
          <a:off x="1543573" y="847261"/>
          <a:ext cx="1399097" cy="717961"/>
        </a:xfr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100" baseline="0" dirty="0" err="1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Пропульсивная</a:t>
          </a:r>
          <a:r>
            <a:rPr lang="ru-RU" sz="11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сила весла</a:t>
          </a:r>
          <a:endParaRPr lang="ru-RU" sz="11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A4647B36-DD1D-404E-ABD2-CD05566987A3}" type="parTrans" cxnId="{C4CF290B-D893-4FA5-B067-B94FBB3A2DC2}">
      <dgm:prSet/>
      <dgm:spPr/>
      <dgm:t>
        <a:bodyPr/>
        <a:lstStyle/>
        <a:p>
          <a:endParaRPr lang="ru-RU"/>
        </a:p>
      </dgm:t>
    </dgm:pt>
    <dgm:pt modelId="{23E75489-C07B-4CCD-A144-A668598C7264}" type="sibTrans" cxnId="{C4CF290B-D893-4FA5-B067-B94FBB3A2DC2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090754E-68A1-4A19-91FF-76041B827121}">
      <dgm:prSet phldrT="[Текст]" custT="1"/>
      <dgm:spPr>
        <a:xfrm>
          <a:off x="3012933" y="3385217"/>
          <a:ext cx="1390956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Кинематика и геометрия лопастей весла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E2C8AD13-0A3C-480B-A83B-ADB6091916D3}" type="sibTrans" cxnId="{66391A7D-A74F-4CD2-A35A-BD8E47617A46}">
      <dgm:prSet/>
      <dgm:spPr>
        <a:xfrm>
          <a:off x="2016441" y="360257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D1D79E9-917D-4C41-985E-E967874A2B6E}" type="parTrans" cxnId="{66391A7D-A74F-4CD2-A35A-BD8E47617A46}">
      <dgm:prSet/>
      <dgm:spPr/>
      <dgm:t>
        <a:bodyPr/>
        <a:lstStyle/>
        <a:p>
          <a:endParaRPr lang="ru-RU"/>
        </a:p>
      </dgm:t>
    </dgm:pt>
    <dgm:pt modelId="{0DACEEA1-18C6-4B8E-B27E-439CCA11B56E}">
      <dgm:prSet phldrT="[Текст]" custT="1"/>
      <dgm:spPr>
        <a:xfrm>
          <a:off x="4464491" y="2448269"/>
          <a:ext cx="1399097" cy="717961"/>
        </a:xfr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 dirty="0" err="1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Энергообмен</a:t>
          </a:r>
          <a:r>
            <a:rPr lang="ru-RU" sz="11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в системе «лодка-экипаж-весла»</a:t>
          </a:r>
          <a:endParaRPr lang="ru-RU" sz="11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gm:t>
    </dgm:pt>
    <dgm:pt modelId="{69B4EF60-836A-40FA-9F78-D2F69606A979}" type="sibTrans" cxnId="{6153334C-B212-4F2C-99C5-E80F9E72BD2A}">
      <dgm:prSet/>
      <dgm:spPr>
        <a:xfrm>
          <a:off x="1896025" y="420426"/>
          <a:ext cx="3383941" cy="3383941"/>
        </a:xfrm>
        <a:noFill/>
        <a:ln w="9525" cap="flat" cmpd="sng" algn="ctr">
          <a:solidFill>
            <a:schemeClr val="tx2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70EDA5D-5C4F-455E-9FDD-048E523FE65C}" type="parTrans" cxnId="{6153334C-B212-4F2C-99C5-E80F9E72BD2A}">
      <dgm:prSet/>
      <dgm:spPr/>
      <dgm:t>
        <a:bodyPr/>
        <a:lstStyle/>
        <a:p>
          <a:endParaRPr lang="ru-RU"/>
        </a:p>
      </dgm:t>
    </dgm:pt>
    <dgm:pt modelId="{FFD487D5-9E77-4189-BC7A-2F2492A3D3C3}" type="pres">
      <dgm:prSet presAssocID="{F0940EAE-9B22-4C4D-B57E-D579FBD71A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C3920-29B6-41DE-A799-8505BC24381E}" type="pres">
      <dgm:prSet presAssocID="{8A99EFF2-9D38-48D5-A959-C087FFCC0701}" presName="node" presStyleLbl="node1" presStyleIdx="0" presStyleCnt="6" custScaleX="125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DDC895C-0EE4-4EEC-8859-53519D9003EB}" type="pres">
      <dgm:prSet presAssocID="{8A99EFF2-9D38-48D5-A959-C087FFCC0701}" presName="spNode" presStyleCnt="0"/>
      <dgm:spPr/>
    </dgm:pt>
    <dgm:pt modelId="{60D07B21-F38B-4B78-AD1C-81569A2074C9}" type="pres">
      <dgm:prSet presAssocID="{E8DEDC28-87EE-4A5D-950C-48F49CC55623}" presName="sibTrans" presStyleLbl="sibTrans1D1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2392885" y="152008"/>
              </a:moveTo>
              <a:arcTo wR="1691970" hR="1691970" stAng="17668362" swAng="1194820"/>
            </a:path>
          </a:pathLst>
        </a:custGeom>
      </dgm:spPr>
      <dgm:t>
        <a:bodyPr/>
        <a:lstStyle/>
        <a:p>
          <a:endParaRPr lang="ru-RU"/>
        </a:p>
      </dgm:t>
    </dgm:pt>
    <dgm:pt modelId="{F104A141-279D-4354-907E-58AF8FA44135}" type="pres">
      <dgm:prSet presAssocID="{8B9B3C54-F63E-4297-91B9-253205AFC2DA}" presName="node" presStyleLbl="node1" presStyleIdx="1" presStyleCnt="6" custScaleX="126666" custScaleY="1006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16DBC8-9CA7-4139-A4D2-09359A02E1D0}" type="pres">
      <dgm:prSet presAssocID="{8B9B3C54-F63E-4297-91B9-253205AFC2DA}" presName="spNode" presStyleCnt="0"/>
      <dgm:spPr/>
    </dgm:pt>
    <dgm:pt modelId="{B3F6ADC0-B44D-4AC1-A96B-539D20C16F87}" type="pres">
      <dgm:prSet presAssocID="{19C59879-C39D-44CC-AE5A-5214BABA354D}" presName="sibTrans" presStyleLbl="sibTrans1D1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340928" y="1312887"/>
              </a:moveTo>
              <a:arcTo wR="1691970" hR="1691970" stAng="20823185" swAng="1780294"/>
            </a:path>
          </a:pathLst>
        </a:custGeom>
      </dgm:spPr>
      <dgm:t>
        <a:bodyPr/>
        <a:lstStyle/>
        <a:p>
          <a:endParaRPr lang="ru-RU"/>
        </a:p>
      </dgm:t>
    </dgm:pt>
    <dgm:pt modelId="{EDFDC8B9-0853-42E6-B546-33F78A2FED4E}" type="pres">
      <dgm:prSet presAssocID="{0DACEEA1-18C6-4B8E-B27E-439CCA11B56E}" presName="node" presStyleLbl="node1" presStyleIdx="2" presStyleCnt="6" custScaleX="126666" custRadScaleRad="96916" custRadScaleInc="-12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5E6668-4C0A-4CB0-83A3-C5DDD2DC5275}" type="pres">
      <dgm:prSet presAssocID="{0DACEEA1-18C6-4B8E-B27E-439CCA11B56E}" presName="spNode" presStyleCnt="0"/>
      <dgm:spPr/>
    </dgm:pt>
    <dgm:pt modelId="{4B6BDD39-3012-47E9-9916-FC9E3303DD8D}" type="pres">
      <dgm:prSet presAssocID="{69B4EF60-836A-40FA-9F78-D2F69606A979}" presName="sibTrans" presStyleLbl="sibTrans1D1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011528" y="2750994"/>
              </a:moveTo>
              <a:arcTo wR="1691970" hR="1691970" stAng="2324947" swAng="1331744"/>
            </a:path>
          </a:pathLst>
        </a:custGeom>
      </dgm:spPr>
      <dgm:t>
        <a:bodyPr/>
        <a:lstStyle/>
        <a:p>
          <a:endParaRPr lang="ru-RU"/>
        </a:p>
      </dgm:t>
    </dgm:pt>
    <dgm:pt modelId="{256B5A42-51C1-4283-8B31-1050F7B077A0}" type="pres">
      <dgm:prSet presAssocID="{1090754E-68A1-4A19-91FF-76041B827121}" presName="node" presStyleLbl="node1" presStyleIdx="3" presStyleCnt="6" custScaleX="125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B6AF81-1BBA-4A70-A29A-30B9FCCB889F}" type="pres">
      <dgm:prSet presAssocID="{1090754E-68A1-4A19-91FF-76041B827121}" presName="spNode" presStyleCnt="0"/>
      <dgm:spPr/>
    </dgm:pt>
    <dgm:pt modelId="{8EF59EB3-C38B-4121-BAB6-A2D86304CBDA}" type="pres">
      <dgm:prSet presAssocID="{E2C8AD13-0A3C-480B-A83B-ADB6091916D3}" presName="sibTrans" presStyleLbl="sibTrans1D1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991055" y="3231932"/>
              </a:moveTo>
              <a:arcTo wR="1691970" hR="1691970" stAng="6868362" swAng="1194820"/>
            </a:path>
          </a:pathLst>
        </a:custGeom>
      </dgm:spPr>
      <dgm:t>
        <a:bodyPr/>
        <a:lstStyle/>
        <a:p>
          <a:endParaRPr lang="ru-RU"/>
        </a:p>
      </dgm:t>
    </dgm:pt>
    <dgm:pt modelId="{6D047A55-DFC1-49EC-B121-29B2A729229C}" type="pres">
      <dgm:prSet presAssocID="{086EFDBF-B4DF-4F16-8C3B-A81584C1315F}" presName="node" presStyleLbl="node1" presStyleIdx="4" presStyleCnt="6" custScaleX="1266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5F00016-6BCB-4FEA-B9A7-EAE4DE6DA8E4}" type="pres">
      <dgm:prSet presAssocID="{086EFDBF-B4DF-4F16-8C3B-A81584C1315F}" presName="spNode" presStyleCnt="0"/>
      <dgm:spPr/>
    </dgm:pt>
    <dgm:pt modelId="{F3CEE670-BB6E-4FCE-AE9D-E26702DC319B}" type="pres">
      <dgm:prSet presAssocID="{CD89B2C5-79E4-4973-9C0A-35755ED619AF}" presName="sibTrans" presStyleLbl="sibTrans1D1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68826" y="2169639"/>
              </a:moveTo>
              <a:arcTo wR="1691970" hR="1691970" stAng="9816095" swAng="1967810"/>
            </a:path>
          </a:pathLst>
        </a:custGeom>
      </dgm:spPr>
      <dgm:t>
        <a:bodyPr/>
        <a:lstStyle/>
        <a:p>
          <a:endParaRPr lang="ru-RU"/>
        </a:p>
      </dgm:t>
    </dgm:pt>
    <dgm:pt modelId="{853876E4-3E4F-4EDF-AE28-6C5E5E5D0896}" type="pres">
      <dgm:prSet presAssocID="{DECF5102-3189-45DF-84BE-7EE4F2A6C1A5}" presName="node" presStyleLbl="node1" presStyleIdx="5" presStyleCnt="6" custScaleX="1266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ACBB993-F8BD-4241-9A97-9E281F80C831}" type="pres">
      <dgm:prSet presAssocID="{DECF5102-3189-45DF-84BE-7EE4F2A6C1A5}" presName="spNode" presStyleCnt="0"/>
      <dgm:spPr/>
    </dgm:pt>
    <dgm:pt modelId="{CA5A132C-9FBF-460B-BB0F-E7A63B25A750}" type="pres">
      <dgm:prSet presAssocID="{23E75489-C07B-4CCD-A144-A668598C7264}" presName="sibTrans" presStyleLbl="sibTrans1D1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508448" y="482822"/>
              </a:moveTo>
              <a:arcTo wR="1691970" hR="1691970" stAng="13536818" swAng="1194820"/>
            </a:path>
          </a:pathLst>
        </a:custGeom>
      </dgm:spPr>
      <dgm:t>
        <a:bodyPr/>
        <a:lstStyle/>
        <a:p>
          <a:endParaRPr lang="ru-RU"/>
        </a:p>
      </dgm:t>
    </dgm:pt>
  </dgm:ptLst>
  <dgm:cxnLst>
    <dgm:cxn modelId="{8138E870-5132-47F9-BE88-401C9C36F4C9}" type="presOf" srcId="{8B9B3C54-F63E-4297-91B9-253205AFC2DA}" destId="{F104A141-279D-4354-907E-58AF8FA44135}" srcOrd="0" destOrd="0" presId="urn:microsoft.com/office/officeart/2005/8/layout/cycle6"/>
    <dgm:cxn modelId="{66391A7D-A74F-4CD2-A35A-BD8E47617A46}" srcId="{F0940EAE-9B22-4C4D-B57E-D579FBD71A9C}" destId="{1090754E-68A1-4A19-91FF-76041B827121}" srcOrd="3" destOrd="0" parTransId="{1D1D79E9-917D-4C41-985E-E967874A2B6E}" sibTransId="{E2C8AD13-0A3C-480B-A83B-ADB6091916D3}"/>
    <dgm:cxn modelId="{24C49FFF-C348-4EE8-B212-475627DEF812}" type="presOf" srcId="{DECF5102-3189-45DF-84BE-7EE4F2A6C1A5}" destId="{853876E4-3E4F-4EDF-AE28-6C5E5E5D0896}" srcOrd="0" destOrd="0" presId="urn:microsoft.com/office/officeart/2005/8/layout/cycle6"/>
    <dgm:cxn modelId="{6153334C-B212-4F2C-99C5-E80F9E72BD2A}" srcId="{F0940EAE-9B22-4C4D-B57E-D579FBD71A9C}" destId="{0DACEEA1-18C6-4B8E-B27E-439CCA11B56E}" srcOrd="2" destOrd="0" parTransId="{D70EDA5D-5C4F-455E-9FDD-048E523FE65C}" sibTransId="{69B4EF60-836A-40FA-9F78-D2F69606A979}"/>
    <dgm:cxn modelId="{8658F2DB-E558-46ED-854B-C19A658A4495}" type="presOf" srcId="{23E75489-C07B-4CCD-A144-A668598C7264}" destId="{CA5A132C-9FBF-460B-BB0F-E7A63B25A750}" srcOrd="0" destOrd="0" presId="urn:microsoft.com/office/officeart/2005/8/layout/cycle6"/>
    <dgm:cxn modelId="{C4CF290B-D893-4FA5-B067-B94FBB3A2DC2}" srcId="{F0940EAE-9B22-4C4D-B57E-D579FBD71A9C}" destId="{DECF5102-3189-45DF-84BE-7EE4F2A6C1A5}" srcOrd="5" destOrd="0" parTransId="{A4647B36-DD1D-404E-ABD2-CD05566987A3}" sibTransId="{23E75489-C07B-4CCD-A144-A668598C7264}"/>
    <dgm:cxn modelId="{7142C4BB-EB23-4184-8024-3FA363843737}" srcId="{F0940EAE-9B22-4C4D-B57E-D579FBD71A9C}" destId="{8A99EFF2-9D38-48D5-A959-C087FFCC0701}" srcOrd="0" destOrd="0" parTransId="{2AF11FC9-B26E-4985-B0A4-439B35549D31}" sibTransId="{E8DEDC28-87EE-4A5D-950C-48F49CC55623}"/>
    <dgm:cxn modelId="{A92BDDAF-0AD3-4052-AA8D-C4C4A64D965E}" type="presOf" srcId="{19C59879-C39D-44CC-AE5A-5214BABA354D}" destId="{B3F6ADC0-B44D-4AC1-A96B-539D20C16F87}" srcOrd="0" destOrd="0" presId="urn:microsoft.com/office/officeart/2005/8/layout/cycle6"/>
    <dgm:cxn modelId="{BAAFEBF3-5EE3-487B-B526-66866CD8FCAC}" type="presOf" srcId="{69B4EF60-836A-40FA-9F78-D2F69606A979}" destId="{4B6BDD39-3012-47E9-9916-FC9E3303DD8D}" srcOrd="0" destOrd="0" presId="urn:microsoft.com/office/officeart/2005/8/layout/cycle6"/>
    <dgm:cxn modelId="{09D62E90-A6AE-4086-8B33-059F7EBA9F81}" type="presOf" srcId="{1090754E-68A1-4A19-91FF-76041B827121}" destId="{256B5A42-51C1-4283-8B31-1050F7B077A0}" srcOrd="0" destOrd="0" presId="urn:microsoft.com/office/officeart/2005/8/layout/cycle6"/>
    <dgm:cxn modelId="{F6978033-B7F9-4E50-8142-CD4DEB605D85}" type="presOf" srcId="{E2C8AD13-0A3C-480B-A83B-ADB6091916D3}" destId="{8EF59EB3-C38B-4121-BAB6-A2D86304CBDA}" srcOrd="0" destOrd="0" presId="urn:microsoft.com/office/officeart/2005/8/layout/cycle6"/>
    <dgm:cxn modelId="{6DCE25BC-61A7-4771-8C4D-41C4D3E548AA}" srcId="{F0940EAE-9B22-4C4D-B57E-D579FBD71A9C}" destId="{086EFDBF-B4DF-4F16-8C3B-A81584C1315F}" srcOrd="4" destOrd="0" parTransId="{EB472D7A-AB68-4FC9-8331-58511768A4F1}" sibTransId="{CD89B2C5-79E4-4973-9C0A-35755ED619AF}"/>
    <dgm:cxn modelId="{3739B32B-C7E9-42F7-8897-EE51143AF0AF}" type="presOf" srcId="{CD89B2C5-79E4-4973-9C0A-35755ED619AF}" destId="{F3CEE670-BB6E-4FCE-AE9D-E26702DC319B}" srcOrd="0" destOrd="0" presId="urn:microsoft.com/office/officeart/2005/8/layout/cycle6"/>
    <dgm:cxn modelId="{F70AC04B-7B9B-4392-812B-CD92DA236981}" type="presOf" srcId="{8A99EFF2-9D38-48D5-A959-C087FFCC0701}" destId="{697C3920-29B6-41DE-A799-8505BC24381E}" srcOrd="0" destOrd="0" presId="urn:microsoft.com/office/officeart/2005/8/layout/cycle6"/>
    <dgm:cxn modelId="{5C4FB8B1-31E0-4D44-B920-89DB3EFA376A}" type="presOf" srcId="{0DACEEA1-18C6-4B8E-B27E-439CCA11B56E}" destId="{EDFDC8B9-0853-42E6-B546-33F78A2FED4E}" srcOrd="0" destOrd="0" presId="urn:microsoft.com/office/officeart/2005/8/layout/cycle6"/>
    <dgm:cxn modelId="{94529470-3B8B-4F03-9A4B-4F70CA6BC111}" srcId="{F0940EAE-9B22-4C4D-B57E-D579FBD71A9C}" destId="{8B9B3C54-F63E-4297-91B9-253205AFC2DA}" srcOrd="1" destOrd="0" parTransId="{E6EFC6F6-360D-4E28-BFAB-882642CE94B7}" sibTransId="{19C59879-C39D-44CC-AE5A-5214BABA354D}"/>
    <dgm:cxn modelId="{F4C797CD-FE36-4296-A7CC-58CCDD797558}" type="presOf" srcId="{086EFDBF-B4DF-4F16-8C3B-A81584C1315F}" destId="{6D047A55-DFC1-49EC-B121-29B2A729229C}" srcOrd="0" destOrd="0" presId="urn:microsoft.com/office/officeart/2005/8/layout/cycle6"/>
    <dgm:cxn modelId="{78C1E9DC-0E49-4D07-99E8-8EE4126903CE}" type="presOf" srcId="{E8DEDC28-87EE-4A5D-950C-48F49CC55623}" destId="{60D07B21-F38B-4B78-AD1C-81569A2074C9}" srcOrd="0" destOrd="0" presId="urn:microsoft.com/office/officeart/2005/8/layout/cycle6"/>
    <dgm:cxn modelId="{09220C83-7C7B-43C0-AFDC-A144EA2AFB9B}" type="presOf" srcId="{F0940EAE-9B22-4C4D-B57E-D579FBD71A9C}" destId="{FFD487D5-9E77-4189-BC7A-2F2492A3D3C3}" srcOrd="0" destOrd="0" presId="urn:microsoft.com/office/officeart/2005/8/layout/cycle6"/>
    <dgm:cxn modelId="{90D40988-0BA9-41C8-BC1D-869FDF038DA9}" type="presParOf" srcId="{FFD487D5-9E77-4189-BC7A-2F2492A3D3C3}" destId="{697C3920-29B6-41DE-A799-8505BC24381E}" srcOrd="0" destOrd="0" presId="urn:microsoft.com/office/officeart/2005/8/layout/cycle6"/>
    <dgm:cxn modelId="{828D1A4A-2F6C-41F7-ACF7-EB9D3F8D7512}" type="presParOf" srcId="{FFD487D5-9E77-4189-BC7A-2F2492A3D3C3}" destId="{EDDC895C-0EE4-4EEC-8859-53519D9003EB}" srcOrd="1" destOrd="0" presId="urn:microsoft.com/office/officeart/2005/8/layout/cycle6"/>
    <dgm:cxn modelId="{511CC81A-0A08-41CB-8817-08BD1F08C6DB}" type="presParOf" srcId="{FFD487D5-9E77-4189-BC7A-2F2492A3D3C3}" destId="{60D07B21-F38B-4B78-AD1C-81569A2074C9}" srcOrd="2" destOrd="0" presId="urn:microsoft.com/office/officeart/2005/8/layout/cycle6"/>
    <dgm:cxn modelId="{1CF034C6-56DB-446D-B8EC-5EB19AFBD888}" type="presParOf" srcId="{FFD487D5-9E77-4189-BC7A-2F2492A3D3C3}" destId="{F104A141-279D-4354-907E-58AF8FA44135}" srcOrd="3" destOrd="0" presId="urn:microsoft.com/office/officeart/2005/8/layout/cycle6"/>
    <dgm:cxn modelId="{901B42FC-D9B8-4ABA-BB00-02196366E515}" type="presParOf" srcId="{FFD487D5-9E77-4189-BC7A-2F2492A3D3C3}" destId="{9C16DBC8-9CA7-4139-A4D2-09359A02E1D0}" srcOrd="4" destOrd="0" presId="urn:microsoft.com/office/officeart/2005/8/layout/cycle6"/>
    <dgm:cxn modelId="{ABAF676C-A846-4C96-B177-5A0CEAE75A8C}" type="presParOf" srcId="{FFD487D5-9E77-4189-BC7A-2F2492A3D3C3}" destId="{B3F6ADC0-B44D-4AC1-A96B-539D20C16F87}" srcOrd="5" destOrd="0" presId="urn:microsoft.com/office/officeart/2005/8/layout/cycle6"/>
    <dgm:cxn modelId="{61FB525D-52F6-40D6-85F9-7AD2E344CE85}" type="presParOf" srcId="{FFD487D5-9E77-4189-BC7A-2F2492A3D3C3}" destId="{EDFDC8B9-0853-42E6-B546-33F78A2FED4E}" srcOrd="6" destOrd="0" presId="urn:microsoft.com/office/officeart/2005/8/layout/cycle6"/>
    <dgm:cxn modelId="{9544BCFF-FE12-464E-AB56-67284E8BDB82}" type="presParOf" srcId="{FFD487D5-9E77-4189-BC7A-2F2492A3D3C3}" destId="{D35E6668-4C0A-4CB0-83A3-C5DDD2DC5275}" srcOrd="7" destOrd="0" presId="urn:microsoft.com/office/officeart/2005/8/layout/cycle6"/>
    <dgm:cxn modelId="{0E82C5FF-019E-40FD-9B40-84A81FE88600}" type="presParOf" srcId="{FFD487D5-9E77-4189-BC7A-2F2492A3D3C3}" destId="{4B6BDD39-3012-47E9-9916-FC9E3303DD8D}" srcOrd="8" destOrd="0" presId="urn:microsoft.com/office/officeart/2005/8/layout/cycle6"/>
    <dgm:cxn modelId="{6EB9F967-FD8A-46E8-8BAA-6A56090DA5A3}" type="presParOf" srcId="{FFD487D5-9E77-4189-BC7A-2F2492A3D3C3}" destId="{256B5A42-51C1-4283-8B31-1050F7B077A0}" srcOrd="9" destOrd="0" presId="urn:microsoft.com/office/officeart/2005/8/layout/cycle6"/>
    <dgm:cxn modelId="{A3A87C12-0C35-4BB1-B1CD-78749B08B253}" type="presParOf" srcId="{FFD487D5-9E77-4189-BC7A-2F2492A3D3C3}" destId="{6DB6AF81-1BBA-4A70-A29A-30B9FCCB889F}" srcOrd="10" destOrd="0" presId="urn:microsoft.com/office/officeart/2005/8/layout/cycle6"/>
    <dgm:cxn modelId="{AD859220-40C1-445D-B519-D8874671E83A}" type="presParOf" srcId="{FFD487D5-9E77-4189-BC7A-2F2492A3D3C3}" destId="{8EF59EB3-C38B-4121-BAB6-A2D86304CBDA}" srcOrd="11" destOrd="0" presId="urn:microsoft.com/office/officeart/2005/8/layout/cycle6"/>
    <dgm:cxn modelId="{4E578BE7-5A8A-47CD-9902-7E413F6B3E24}" type="presParOf" srcId="{FFD487D5-9E77-4189-BC7A-2F2492A3D3C3}" destId="{6D047A55-DFC1-49EC-B121-29B2A729229C}" srcOrd="12" destOrd="0" presId="urn:microsoft.com/office/officeart/2005/8/layout/cycle6"/>
    <dgm:cxn modelId="{A7DA5F3A-CDCB-444A-8515-318AAD0EF171}" type="presParOf" srcId="{FFD487D5-9E77-4189-BC7A-2F2492A3D3C3}" destId="{65F00016-6BCB-4FEA-B9A7-EAE4DE6DA8E4}" srcOrd="13" destOrd="0" presId="urn:microsoft.com/office/officeart/2005/8/layout/cycle6"/>
    <dgm:cxn modelId="{FA459832-6891-4F0F-9ACB-9F282165996C}" type="presParOf" srcId="{FFD487D5-9E77-4189-BC7A-2F2492A3D3C3}" destId="{F3CEE670-BB6E-4FCE-AE9D-E26702DC319B}" srcOrd="14" destOrd="0" presId="urn:microsoft.com/office/officeart/2005/8/layout/cycle6"/>
    <dgm:cxn modelId="{63B89458-E4BD-4985-854C-F3D7937CAD85}" type="presParOf" srcId="{FFD487D5-9E77-4189-BC7A-2F2492A3D3C3}" destId="{853876E4-3E4F-4EDF-AE28-6C5E5E5D0896}" srcOrd="15" destOrd="0" presId="urn:microsoft.com/office/officeart/2005/8/layout/cycle6"/>
    <dgm:cxn modelId="{37CFA65C-8855-451E-8D3E-D1690C78A701}" type="presParOf" srcId="{FFD487D5-9E77-4189-BC7A-2F2492A3D3C3}" destId="{1ACBB993-F8BD-4241-9A97-9E281F80C831}" srcOrd="16" destOrd="0" presId="urn:microsoft.com/office/officeart/2005/8/layout/cycle6"/>
    <dgm:cxn modelId="{DAC8F865-9D1D-444A-923F-F52D19BD5071}" type="presParOf" srcId="{FFD487D5-9E77-4189-BC7A-2F2492A3D3C3}" destId="{CA5A132C-9FBF-460B-BB0F-E7A63B25A75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</dgm:pt>
    <dgm:pt modelId="{D0115B0F-FDFB-494B-AC0A-E04A5EC234DA}">
      <dgm:prSet phldrT="[Text]"/>
      <dgm:spPr/>
      <dgm:t>
        <a:bodyPr/>
        <a:lstStyle/>
        <a:p>
          <a:r>
            <a:rPr lang="ru-RU" noProof="0" dirty="0" smtClean="0"/>
            <a:t>Симуляция исследования</a:t>
          </a:r>
          <a:endParaRPr lang="ru-RU" noProof="0" dirty="0"/>
        </a:p>
      </dgm: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</dgm:pt>
    <dgm:pt modelId="{A72F579A-815F-4730-AEB0-052A4E2EADB2}">
      <dgm:prSet phldrT="[Text]"/>
      <dgm:spPr/>
      <dgm:t>
        <a:bodyPr/>
        <a:lstStyle/>
        <a:p>
          <a:r>
            <a:rPr lang="ru-RU" noProof="0" dirty="0" smtClean="0"/>
            <a:t>СМДЦ</a:t>
          </a:r>
          <a:endParaRPr lang="ru-RU" noProof="0" dirty="0"/>
        </a:p>
      </dgm: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</dgm:pt>
    <dgm:pt modelId="{FE79237E-3D9F-4DA1-8922-12B6ECF4CA65}">
      <dgm:prSet phldrT="[Text]"/>
      <dgm:spPr/>
      <dgm:t>
        <a:bodyPr/>
        <a:lstStyle/>
        <a:p>
          <a:r>
            <a:rPr lang="ru-RU" noProof="0" dirty="0" smtClean="0"/>
            <a:t> ФА</a:t>
          </a:r>
          <a:endParaRPr lang="ru-RU" noProof="0" dirty="0"/>
        </a:p>
      </dgm:t>
    </dgm:pt>
    <dgm:pt modelId="{19E44FE7-BFD7-4222-B29A-B46E43FDB027}" type="parTrans" cxnId="{BD99DD3C-CA96-430B-81B4-02E39EABE768}">
      <dgm:prSet/>
      <dgm:spPr/>
      <dgm:t>
        <a:bodyPr/>
        <a:lstStyle/>
        <a:p>
          <a:endParaRPr lang="ru-RU"/>
        </a:p>
      </dgm:t>
    </dgm:pt>
    <dgm:pt modelId="{1519ADA8-5813-4FBD-9964-57CFB083DD46}" type="sibTrans" cxnId="{BD99DD3C-CA96-430B-81B4-02E39EABE768}">
      <dgm:prSet/>
      <dgm:spPr/>
      <dgm:t>
        <a:bodyPr/>
        <a:lstStyle/>
        <a:p>
          <a:endParaRPr lang="ru-RU"/>
        </a:p>
      </dgm: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/>
        <a:lstStyle/>
        <a:p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/>
        <a:lstStyle/>
        <a:p>
          <a:endParaRPr lang="en-US"/>
        </a:p>
      </dgm:t>
    </dgm:pt>
    <dgm:pt modelId="{93486C03-5599-41F4-BB1C-C1D9A9356370}" type="pres">
      <dgm:prSet presAssocID="{FE79237E-3D9F-4DA1-8922-12B6ECF4CA6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8AE05-5681-4B4D-9D9D-9E2DF71F1AA5}" type="pres">
      <dgm:prSet presAssocID="{FE79237E-3D9F-4DA1-8922-12B6ECF4CA65}" presName="gear2srcNode" presStyleLbl="node1" presStyleIdx="1" presStyleCnt="3"/>
      <dgm:spPr/>
      <dgm:t>
        <a:bodyPr/>
        <a:lstStyle/>
        <a:p>
          <a:endParaRPr lang="ru-RU"/>
        </a:p>
      </dgm:t>
    </dgm:pt>
    <dgm:pt modelId="{053636B7-82FC-4C48-B918-B7D41F28E8EB}" type="pres">
      <dgm:prSet presAssocID="{FE79237E-3D9F-4DA1-8922-12B6ECF4CA65}" presName="gear2dstNode" presStyleLbl="node1" presStyleIdx="1" presStyleCnt="3"/>
      <dgm:spPr/>
      <dgm:t>
        <a:bodyPr/>
        <a:lstStyle/>
        <a:p>
          <a:endParaRPr lang="ru-RU"/>
        </a:p>
      </dgm:t>
    </dgm:pt>
    <dgm:pt modelId="{11E70583-C9D9-4A1B-9215-04DC48DCBD8D}" type="pres">
      <dgm:prSet presAssocID="{A72F579A-815F-4730-AEB0-052A4E2EADB2}" presName="gear3" presStyleLbl="node1" presStyleIdx="2" presStyleCnt="3" custLinFactNeighborX="-4038"/>
      <dgm:spPr/>
      <dgm:t>
        <a:bodyPr/>
        <a:lstStyle/>
        <a:p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/>
        <a:lstStyle/>
        <a:p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/>
        <a:lstStyle/>
        <a:p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AA8B660-E27C-4C31-BBC4-E9D0F18D0C42}" type="pres">
      <dgm:prSet presAssocID="{1519ADA8-5813-4FBD-9964-57CFB083DD4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C75CF75-36F7-4284-8353-D0707891D658}" type="presOf" srcId="{A72F579A-815F-4730-AEB0-052A4E2EADB2}" destId="{E9EE43DE-00F8-4019-BA85-9AFF0B3069A7}" srcOrd="2" destOrd="0" presId="urn:microsoft.com/office/officeart/2005/8/layout/gear1"/>
    <dgm:cxn modelId="{BD99DD3C-CA96-430B-81B4-02E39EABE768}" srcId="{F1469E50-24C6-4156-8DAA-6DD0C1079C89}" destId="{FE79237E-3D9F-4DA1-8922-12B6ECF4CA65}" srcOrd="1" destOrd="0" parTransId="{19E44FE7-BFD7-4222-B29A-B46E43FDB027}" sibTransId="{1519ADA8-5813-4FBD-9964-57CFB083DD46}"/>
    <dgm:cxn modelId="{F145AE20-8BE6-40F0-A796-CB5112DD1B21}" type="presOf" srcId="{FE79237E-3D9F-4DA1-8922-12B6ECF4CA65}" destId="{ED48AE05-5681-4B4D-9D9D-9E2DF71F1AA5}" srcOrd="1" destOrd="0" presId="urn:microsoft.com/office/officeart/2005/8/layout/gear1"/>
    <dgm:cxn modelId="{2F4608D1-1632-4F05-8DDE-D47D703B8A49}" type="presOf" srcId="{FE79237E-3D9F-4DA1-8922-12B6ECF4CA65}" destId="{93486C03-5599-41F4-BB1C-C1D9A9356370}" srcOrd="0" destOrd="0" presId="urn:microsoft.com/office/officeart/2005/8/layout/gear1"/>
    <dgm:cxn modelId="{641EA349-362D-4E68-99AB-6D9ED8730547}" type="presOf" srcId="{D0115B0F-FDFB-494B-AC0A-E04A5EC234DA}" destId="{491B49C7-064E-438E-A5AF-D06F604607BC}" srcOrd="1" destOrd="0" presId="urn:microsoft.com/office/officeart/2005/8/layout/gear1"/>
    <dgm:cxn modelId="{5D777704-0F95-4DC5-BA7C-2CF7D8328B90}" type="presOf" srcId="{A72F579A-815F-4730-AEB0-052A4E2EADB2}" destId="{11E70583-C9D9-4A1B-9215-04DC48DCBD8D}" srcOrd="0" destOrd="0" presId="urn:microsoft.com/office/officeart/2005/8/layout/gear1"/>
    <dgm:cxn modelId="{1D4B02D0-2B7B-4873-904C-34BA11A5669F}" type="presOf" srcId="{FE79237E-3D9F-4DA1-8922-12B6ECF4CA65}" destId="{053636B7-82FC-4C48-B918-B7D41F28E8EB}" srcOrd="2" destOrd="0" presId="urn:microsoft.com/office/officeart/2005/8/layout/gear1"/>
    <dgm:cxn modelId="{94E87C04-0368-4C56-B652-765F80F78C0C}" type="presOf" srcId="{1519ADA8-5813-4FBD-9964-57CFB083DD46}" destId="{6AA8B660-E27C-4C31-BBC4-E9D0F18D0C42}" srcOrd="0" destOrd="0" presId="urn:microsoft.com/office/officeart/2005/8/layout/gear1"/>
    <dgm:cxn modelId="{B983E766-34E7-4B5F-BB08-CD3AD3DD2159}" type="presOf" srcId="{D0115B0F-FDFB-494B-AC0A-E04A5EC234DA}" destId="{519C9BB9-1ADD-4304-93EC-C9FE618B8492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EC762991-F3FF-454D-8537-A0C720B05F02}" type="presOf" srcId="{D0115B0F-FDFB-494B-AC0A-E04A5EC234DA}" destId="{A8AE7A62-856E-43C0-A01E-AB2F291FD15A}" srcOrd="2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256912C5-4CAA-4956-A986-ED3F30EC3847}" type="presOf" srcId="{A72F579A-815F-4730-AEB0-052A4E2EADB2}" destId="{F86AD8D8-4A96-48C0-A843-3A718641AD56}" srcOrd="3" destOrd="0" presId="urn:microsoft.com/office/officeart/2005/8/layout/gear1"/>
    <dgm:cxn modelId="{4EC1759F-3370-4BF8-B450-C085BC49B91F}" type="presOf" srcId="{39A3B9F5-08CD-49EE-B590-A9FA60312E8F}" destId="{1E72715E-7366-4E78-A512-24F37F5D23DC}" srcOrd="0" destOrd="0" presId="urn:microsoft.com/office/officeart/2005/8/layout/gear1"/>
    <dgm:cxn modelId="{F61B794A-6EB6-4BDF-B03C-646CA823647E}" type="presOf" srcId="{F1469E50-24C6-4156-8DAA-6DD0C1079C89}" destId="{DF72D2A9-E721-47DF-A758-78A445E0F3CE}" srcOrd="0" destOrd="0" presId="urn:microsoft.com/office/officeart/2005/8/layout/gear1"/>
    <dgm:cxn modelId="{EF9BFCC7-FAA6-4D10-BB61-CFC72D384F0D}" type="presOf" srcId="{A72F579A-815F-4730-AEB0-052A4E2EADB2}" destId="{1DC90457-DB2A-4C95-A36F-0563F25B6D53}" srcOrd="1" destOrd="0" presId="urn:microsoft.com/office/officeart/2005/8/layout/gear1"/>
    <dgm:cxn modelId="{29D7E912-3E95-48B1-80A5-DC267513ACF4}" type="presOf" srcId="{6B184F14-5261-4D1F-8701-947EAF068BB3}" destId="{2A80456C-D6A1-43C9-80B2-09334D6E033A}" srcOrd="0" destOrd="0" presId="urn:microsoft.com/office/officeart/2005/8/layout/gear1"/>
    <dgm:cxn modelId="{0D6389DE-4F21-4690-B1D1-0754B3835E3F}" type="presParOf" srcId="{DF72D2A9-E721-47DF-A758-78A445E0F3CE}" destId="{519C9BB9-1ADD-4304-93EC-C9FE618B8492}" srcOrd="0" destOrd="0" presId="urn:microsoft.com/office/officeart/2005/8/layout/gear1"/>
    <dgm:cxn modelId="{E8D5B7B8-9345-4FB5-A11F-96DB3685A144}" type="presParOf" srcId="{DF72D2A9-E721-47DF-A758-78A445E0F3CE}" destId="{491B49C7-064E-438E-A5AF-D06F604607BC}" srcOrd="1" destOrd="0" presId="urn:microsoft.com/office/officeart/2005/8/layout/gear1"/>
    <dgm:cxn modelId="{3DAD17F0-AA8C-4D3C-B5ED-D9D8A363B7C9}" type="presParOf" srcId="{DF72D2A9-E721-47DF-A758-78A445E0F3CE}" destId="{A8AE7A62-856E-43C0-A01E-AB2F291FD15A}" srcOrd="2" destOrd="0" presId="urn:microsoft.com/office/officeart/2005/8/layout/gear1"/>
    <dgm:cxn modelId="{C034CE1B-83D9-4616-9EBE-1A74C52E78E6}" type="presParOf" srcId="{DF72D2A9-E721-47DF-A758-78A445E0F3CE}" destId="{93486C03-5599-41F4-BB1C-C1D9A9356370}" srcOrd="3" destOrd="0" presId="urn:microsoft.com/office/officeart/2005/8/layout/gear1"/>
    <dgm:cxn modelId="{53ECC94A-FE94-4C45-8CB6-B9D6BB34BD6B}" type="presParOf" srcId="{DF72D2A9-E721-47DF-A758-78A445E0F3CE}" destId="{ED48AE05-5681-4B4D-9D9D-9E2DF71F1AA5}" srcOrd="4" destOrd="0" presId="urn:microsoft.com/office/officeart/2005/8/layout/gear1"/>
    <dgm:cxn modelId="{0AA2E02C-2B2C-47CB-89B9-80EDDDE7BB45}" type="presParOf" srcId="{DF72D2A9-E721-47DF-A758-78A445E0F3CE}" destId="{053636B7-82FC-4C48-B918-B7D41F28E8EB}" srcOrd="5" destOrd="0" presId="urn:microsoft.com/office/officeart/2005/8/layout/gear1"/>
    <dgm:cxn modelId="{2D668759-0CDA-4928-A3D1-E1D39FE7F2D9}" type="presParOf" srcId="{DF72D2A9-E721-47DF-A758-78A445E0F3CE}" destId="{11E70583-C9D9-4A1B-9215-04DC48DCBD8D}" srcOrd="6" destOrd="0" presId="urn:microsoft.com/office/officeart/2005/8/layout/gear1"/>
    <dgm:cxn modelId="{E7304867-A7E9-4B75-86C8-3E31EB29E304}" type="presParOf" srcId="{DF72D2A9-E721-47DF-A758-78A445E0F3CE}" destId="{1DC90457-DB2A-4C95-A36F-0563F25B6D53}" srcOrd="7" destOrd="0" presId="urn:microsoft.com/office/officeart/2005/8/layout/gear1"/>
    <dgm:cxn modelId="{033A01EA-CA5A-4674-B3FC-F45C59633DF0}" type="presParOf" srcId="{DF72D2A9-E721-47DF-A758-78A445E0F3CE}" destId="{E9EE43DE-00F8-4019-BA85-9AFF0B3069A7}" srcOrd="8" destOrd="0" presId="urn:microsoft.com/office/officeart/2005/8/layout/gear1"/>
    <dgm:cxn modelId="{EE9EE48B-A133-4088-8B94-968350827BCF}" type="presParOf" srcId="{DF72D2A9-E721-47DF-A758-78A445E0F3CE}" destId="{F86AD8D8-4A96-48C0-A843-3A718641AD56}" srcOrd="9" destOrd="0" presId="urn:microsoft.com/office/officeart/2005/8/layout/gear1"/>
    <dgm:cxn modelId="{ECF3A383-D980-4452-9A46-0371D447F4D0}" type="presParOf" srcId="{DF72D2A9-E721-47DF-A758-78A445E0F3CE}" destId="{1E72715E-7366-4E78-A512-24F37F5D23DC}" srcOrd="10" destOrd="0" presId="urn:microsoft.com/office/officeart/2005/8/layout/gear1"/>
    <dgm:cxn modelId="{527149FA-2223-4098-AD50-94220156EC3F}" type="presParOf" srcId="{DF72D2A9-E721-47DF-A758-78A445E0F3CE}" destId="{6AA8B660-E27C-4C31-BBC4-E9D0F18D0C42}" srcOrd="11" destOrd="0" presId="urn:microsoft.com/office/officeart/2005/8/layout/gear1"/>
    <dgm:cxn modelId="{AA205F54-26E8-44B5-A685-3DCFF8840395}" type="presParOf" srcId="{DF72D2A9-E721-47DF-A758-78A445E0F3CE}" destId="{2A80456C-D6A1-43C9-80B2-09334D6E033A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15BB95-A9EC-4BA8-90C9-25A9E0AD98B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6914083-E014-43DB-917B-421C5A28AD82}">
      <dgm:prSet phldrT="[Текст]" custT="1"/>
      <dgm:spPr/>
      <dgm:t>
        <a:bodyPr/>
        <a:lstStyle/>
        <a:p>
          <a:r>
            <a:rPr lang="ru-RU" sz="2000" dirty="0" smtClean="0"/>
            <a:t>Реализация клиентского приложения для платформ </a:t>
          </a:r>
          <a:r>
            <a:rPr lang="en-US" sz="2000" b="1" dirty="0" smtClean="0">
              <a:solidFill>
                <a:srgbClr val="FFC000"/>
              </a:solidFill>
            </a:rPr>
            <a:t>Android</a:t>
          </a:r>
          <a:r>
            <a:rPr lang="en-US" sz="2000" b="1" dirty="0" smtClean="0"/>
            <a:t> </a:t>
          </a:r>
          <a:r>
            <a:rPr lang="ru-RU" sz="2000" dirty="0" smtClean="0"/>
            <a:t>и </a:t>
          </a:r>
          <a:r>
            <a:rPr lang="en-US" sz="2000" b="1" dirty="0" smtClean="0">
              <a:solidFill>
                <a:srgbClr val="FFC000"/>
              </a:solidFill>
            </a:rPr>
            <a:t>iOS</a:t>
          </a:r>
          <a:r>
            <a:rPr lang="ru-RU" sz="2000" b="0" dirty="0" smtClean="0"/>
            <a:t>.</a:t>
          </a:r>
        </a:p>
      </dgm:t>
    </dgm:pt>
    <dgm:pt modelId="{BD976239-451B-4BE1-AB8C-35601DDFE40C}" type="parTrans" cxnId="{03C176ED-5D49-4BF9-A98B-9331E6AC5447}">
      <dgm:prSet/>
      <dgm:spPr/>
      <dgm:t>
        <a:bodyPr/>
        <a:lstStyle/>
        <a:p>
          <a:endParaRPr lang="ru-RU"/>
        </a:p>
      </dgm:t>
    </dgm:pt>
    <dgm:pt modelId="{104E1BC0-5357-44CB-9C58-B247E49659E5}" type="sibTrans" cxnId="{03C176ED-5D49-4BF9-A98B-9331E6AC5447}">
      <dgm:prSet/>
      <dgm:spPr/>
      <dgm:t>
        <a:bodyPr/>
        <a:lstStyle/>
        <a:p>
          <a:endParaRPr lang="ru-RU"/>
        </a:p>
      </dgm:t>
    </dgm:pt>
    <dgm:pt modelId="{E94F5240-7D68-42DB-8D23-C96068854638}" type="pres">
      <dgm:prSet presAssocID="{0815BB95-A9EC-4BA8-90C9-25A9E0AD98BC}" presName="Name0" presStyleCnt="0">
        <dgm:presLayoutVars>
          <dgm:dir/>
          <dgm:resizeHandles val="exact"/>
        </dgm:presLayoutVars>
      </dgm:prSet>
      <dgm:spPr/>
    </dgm:pt>
    <dgm:pt modelId="{DF7C43CF-F4C2-4E59-9C4E-D59F4AC9AE0B}" type="pres">
      <dgm:prSet presAssocID="{0815BB95-A9EC-4BA8-90C9-25A9E0AD98BC}" presName="bkgdShp" presStyleLbl="alignAccFollowNode1" presStyleIdx="0" presStyleCnt="1"/>
      <dgm:spPr/>
    </dgm:pt>
    <dgm:pt modelId="{FA546813-FB0B-4E3A-85C1-A85DB3DDDD33}" type="pres">
      <dgm:prSet presAssocID="{0815BB95-A9EC-4BA8-90C9-25A9E0AD98BC}" presName="linComp" presStyleCnt="0"/>
      <dgm:spPr/>
    </dgm:pt>
    <dgm:pt modelId="{DCE6D6D3-0FA9-4632-BFCF-BF9894CFA303}" type="pres">
      <dgm:prSet presAssocID="{16914083-E014-43DB-917B-421C5A28AD82}" presName="compNode" presStyleCnt="0"/>
      <dgm:spPr/>
    </dgm:pt>
    <dgm:pt modelId="{BC53635B-5627-4CCF-8B9D-5620D6BDF69F}" type="pres">
      <dgm:prSet presAssocID="{16914083-E014-43DB-917B-421C5A28AD82}" presName="node" presStyleLbl="node1" presStyleIdx="0" presStyleCnt="1" custLinFactNeighborX="-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4963C-7E3F-471D-9E9D-DFC84749FBD5}" type="pres">
      <dgm:prSet presAssocID="{16914083-E014-43DB-917B-421C5A28AD82}" presName="invisiNode" presStyleLbl="node1" presStyleIdx="0" presStyleCnt="1"/>
      <dgm:spPr/>
    </dgm:pt>
    <dgm:pt modelId="{9BF3822B-5872-4D90-A69F-8A0664F740A7}" type="pres">
      <dgm:prSet presAssocID="{16914083-E014-43DB-917B-421C5A28AD82}" presName="imagNode" presStyleLbl="fgImgPlace1" presStyleIdx="0" presStyleCnt="1" custScaleX="42014" custScaleY="1202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185F566-F498-4417-8461-A4681CC861EB}" type="presOf" srcId="{16914083-E014-43DB-917B-421C5A28AD82}" destId="{BC53635B-5627-4CCF-8B9D-5620D6BDF69F}" srcOrd="0" destOrd="0" presId="urn:microsoft.com/office/officeart/2005/8/layout/pList2"/>
    <dgm:cxn modelId="{281FC8FC-B6DE-4A4B-BFB8-0685CA493E5F}" type="presOf" srcId="{0815BB95-A9EC-4BA8-90C9-25A9E0AD98BC}" destId="{E94F5240-7D68-42DB-8D23-C96068854638}" srcOrd="0" destOrd="0" presId="urn:microsoft.com/office/officeart/2005/8/layout/pList2"/>
    <dgm:cxn modelId="{03C176ED-5D49-4BF9-A98B-9331E6AC5447}" srcId="{0815BB95-A9EC-4BA8-90C9-25A9E0AD98BC}" destId="{16914083-E014-43DB-917B-421C5A28AD82}" srcOrd="0" destOrd="0" parTransId="{BD976239-451B-4BE1-AB8C-35601DDFE40C}" sibTransId="{104E1BC0-5357-44CB-9C58-B247E49659E5}"/>
    <dgm:cxn modelId="{FEE088EB-A3CD-4C2B-AB9D-13EBCE354C00}" type="presParOf" srcId="{E94F5240-7D68-42DB-8D23-C96068854638}" destId="{DF7C43CF-F4C2-4E59-9C4E-D59F4AC9AE0B}" srcOrd="0" destOrd="0" presId="urn:microsoft.com/office/officeart/2005/8/layout/pList2"/>
    <dgm:cxn modelId="{656B6C47-9BD9-4653-AD33-19EE4CE95034}" type="presParOf" srcId="{E94F5240-7D68-42DB-8D23-C96068854638}" destId="{FA546813-FB0B-4E3A-85C1-A85DB3DDDD33}" srcOrd="1" destOrd="0" presId="urn:microsoft.com/office/officeart/2005/8/layout/pList2"/>
    <dgm:cxn modelId="{0AFA08EE-7C5D-4689-B35B-BBF7F4EBEC13}" type="presParOf" srcId="{FA546813-FB0B-4E3A-85C1-A85DB3DDDD33}" destId="{DCE6D6D3-0FA9-4632-BFCF-BF9894CFA303}" srcOrd="0" destOrd="0" presId="urn:microsoft.com/office/officeart/2005/8/layout/pList2"/>
    <dgm:cxn modelId="{FDEABACF-22EF-4F74-9EB0-D664EAC07714}" type="presParOf" srcId="{DCE6D6D3-0FA9-4632-BFCF-BF9894CFA303}" destId="{BC53635B-5627-4CCF-8B9D-5620D6BDF69F}" srcOrd="0" destOrd="0" presId="urn:microsoft.com/office/officeart/2005/8/layout/pList2"/>
    <dgm:cxn modelId="{B0AB7A02-C968-4A44-AFBF-EDF3ABE66FCB}" type="presParOf" srcId="{DCE6D6D3-0FA9-4632-BFCF-BF9894CFA303}" destId="{1164963C-7E3F-471D-9E9D-DFC84749FBD5}" srcOrd="1" destOrd="0" presId="urn:microsoft.com/office/officeart/2005/8/layout/pList2"/>
    <dgm:cxn modelId="{76D8D994-7972-4B4E-9058-05C63192909E}" type="presParOf" srcId="{DCE6D6D3-0FA9-4632-BFCF-BF9894CFA303}" destId="{9BF3822B-5872-4D90-A69F-8A0664F740A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15BB95-A9EC-4BA8-90C9-25A9E0AD98B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9FD44F9-71FA-4433-8341-463E8BCC422A}">
      <dgm:prSet phldrT="[Текст]" custT="1"/>
      <dgm:spPr/>
      <dgm:t>
        <a:bodyPr/>
        <a:lstStyle/>
        <a:p>
          <a:r>
            <a:rPr lang="ru-RU" sz="2000" dirty="0" smtClean="0"/>
            <a:t>Реализация для фабрики идентификации сервисов расчета оптимальных индивидуальных тренировочных планов на основе метода тренировочного импульса.</a:t>
          </a:r>
          <a:r>
            <a:rPr lang="en-US" sz="2000" dirty="0" smtClean="0"/>
            <a:t> </a:t>
          </a:r>
        </a:p>
        <a:p>
          <a:r>
            <a:rPr lang="en-US" sz="2000" dirty="0" smtClean="0"/>
            <a:t>Back end </a:t>
          </a:r>
          <a:r>
            <a:rPr lang="ru-RU" sz="2000" dirty="0" smtClean="0"/>
            <a:t>платформой является </a:t>
          </a:r>
          <a:r>
            <a:rPr lang="en-US" sz="2000" b="1" dirty="0" smtClean="0">
              <a:solidFill>
                <a:srgbClr val="FFC000"/>
              </a:solidFill>
            </a:rPr>
            <a:t>Microsoft Azure</a:t>
          </a:r>
          <a:r>
            <a:rPr lang="en-US" sz="2000" dirty="0" smtClean="0"/>
            <a:t>.</a:t>
          </a:r>
          <a:endParaRPr lang="ru-RU" sz="2000" dirty="0"/>
        </a:p>
      </dgm:t>
    </dgm:pt>
    <dgm:pt modelId="{FAADB258-3328-4DEB-BE5A-CDEF10FDE911}" type="parTrans" cxnId="{D015C2A5-611C-4B15-A9CA-46BF507D32C9}">
      <dgm:prSet/>
      <dgm:spPr/>
      <dgm:t>
        <a:bodyPr/>
        <a:lstStyle/>
        <a:p>
          <a:endParaRPr lang="ru-RU"/>
        </a:p>
      </dgm:t>
    </dgm:pt>
    <dgm:pt modelId="{76506607-A21F-4C6F-BDC2-259D2C142ECE}" type="sibTrans" cxnId="{D015C2A5-611C-4B15-A9CA-46BF507D32C9}">
      <dgm:prSet/>
      <dgm:spPr/>
      <dgm:t>
        <a:bodyPr/>
        <a:lstStyle/>
        <a:p>
          <a:endParaRPr lang="ru-RU"/>
        </a:p>
      </dgm:t>
    </dgm:pt>
    <dgm:pt modelId="{E94F5240-7D68-42DB-8D23-C96068854638}" type="pres">
      <dgm:prSet presAssocID="{0815BB95-A9EC-4BA8-90C9-25A9E0AD98BC}" presName="Name0" presStyleCnt="0">
        <dgm:presLayoutVars>
          <dgm:dir/>
          <dgm:resizeHandles val="exact"/>
        </dgm:presLayoutVars>
      </dgm:prSet>
      <dgm:spPr/>
    </dgm:pt>
    <dgm:pt modelId="{DF7C43CF-F4C2-4E59-9C4E-D59F4AC9AE0B}" type="pres">
      <dgm:prSet presAssocID="{0815BB95-A9EC-4BA8-90C9-25A9E0AD98BC}" presName="bkgdShp" presStyleLbl="alignAccFollowNode1" presStyleIdx="0" presStyleCnt="1"/>
      <dgm:spPr/>
    </dgm:pt>
    <dgm:pt modelId="{FA546813-FB0B-4E3A-85C1-A85DB3DDDD33}" type="pres">
      <dgm:prSet presAssocID="{0815BB95-A9EC-4BA8-90C9-25A9E0AD98BC}" presName="linComp" presStyleCnt="0"/>
      <dgm:spPr/>
    </dgm:pt>
    <dgm:pt modelId="{D33B4135-B8F1-4F2F-B765-9E8E7DFC92AE}" type="pres">
      <dgm:prSet presAssocID="{A9FD44F9-71FA-4433-8341-463E8BCC422A}" presName="compNode" presStyleCnt="0"/>
      <dgm:spPr/>
    </dgm:pt>
    <dgm:pt modelId="{A139374D-C235-4147-935A-040C5CC39023}" type="pres">
      <dgm:prSet presAssocID="{A9FD44F9-71FA-4433-8341-463E8BCC422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9B337-971F-47F6-A9C8-2C8BFE61BDF6}" type="pres">
      <dgm:prSet presAssocID="{A9FD44F9-71FA-4433-8341-463E8BCC422A}" presName="invisiNode" presStyleLbl="node1" presStyleIdx="0" presStyleCnt="1"/>
      <dgm:spPr/>
    </dgm:pt>
    <dgm:pt modelId="{0C76C3D6-D8B7-4F21-B212-0981BC6CB95F}" type="pres">
      <dgm:prSet presAssocID="{A9FD44F9-71FA-4433-8341-463E8BCC422A}" presName="imagNode" presStyleLbl="fgImgPlace1" presStyleIdx="0" presStyleCnt="1" custScaleX="29341" custScaleY="123882" custLinFactNeighborX="0" custLinFactNeighborY="-9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015C2A5-611C-4B15-A9CA-46BF507D32C9}" srcId="{0815BB95-A9EC-4BA8-90C9-25A9E0AD98BC}" destId="{A9FD44F9-71FA-4433-8341-463E8BCC422A}" srcOrd="0" destOrd="0" parTransId="{FAADB258-3328-4DEB-BE5A-CDEF10FDE911}" sibTransId="{76506607-A21F-4C6F-BDC2-259D2C142ECE}"/>
    <dgm:cxn modelId="{0DFBCAD3-2D43-4D61-B130-88A959EAE14F}" type="presOf" srcId="{0815BB95-A9EC-4BA8-90C9-25A9E0AD98BC}" destId="{E94F5240-7D68-42DB-8D23-C96068854638}" srcOrd="0" destOrd="0" presId="urn:microsoft.com/office/officeart/2005/8/layout/pList2"/>
    <dgm:cxn modelId="{37AC45F7-0E7F-4EDF-9CAC-F3C030CD0E60}" type="presOf" srcId="{A9FD44F9-71FA-4433-8341-463E8BCC422A}" destId="{A139374D-C235-4147-935A-040C5CC39023}" srcOrd="0" destOrd="0" presId="urn:microsoft.com/office/officeart/2005/8/layout/pList2"/>
    <dgm:cxn modelId="{C7B7C240-0D98-4359-8B48-1B60C4AFB562}" type="presParOf" srcId="{E94F5240-7D68-42DB-8D23-C96068854638}" destId="{DF7C43CF-F4C2-4E59-9C4E-D59F4AC9AE0B}" srcOrd="0" destOrd="0" presId="urn:microsoft.com/office/officeart/2005/8/layout/pList2"/>
    <dgm:cxn modelId="{2A970A28-A7B2-45C6-8291-B346735DF92D}" type="presParOf" srcId="{E94F5240-7D68-42DB-8D23-C96068854638}" destId="{FA546813-FB0B-4E3A-85C1-A85DB3DDDD33}" srcOrd="1" destOrd="0" presId="urn:microsoft.com/office/officeart/2005/8/layout/pList2"/>
    <dgm:cxn modelId="{B27792B2-7BFF-4D73-905F-58C242B33F3D}" type="presParOf" srcId="{FA546813-FB0B-4E3A-85C1-A85DB3DDDD33}" destId="{D33B4135-B8F1-4F2F-B765-9E8E7DFC92AE}" srcOrd="0" destOrd="0" presId="urn:microsoft.com/office/officeart/2005/8/layout/pList2"/>
    <dgm:cxn modelId="{BBD94CE0-63BD-4424-85E3-6A3CF720BB6E}" type="presParOf" srcId="{D33B4135-B8F1-4F2F-B765-9E8E7DFC92AE}" destId="{A139374D-C235-4147-935A-040C5CC39023}" srcOrd="0" destOrd="0" presId="urn:microsoft.com/office/officeart/2005/8/layout/pList2"/>
    <dgm:cxn modelId="{0871738B-C6FD-42DE-98B9-B5E5B48C09D0}" type="presParOf" srcId="{D33B4135-B8F1-4F2F-B765-9E8E7DFC92AE}" destId="{B9E9B337-971F-47F6-A9C8-2C8BFE61BDF6}" srcOrd="1" destOrd="0" presId="urn:microsoft.com/office/officeart/2005/8/layout/pList2"/>
    <dgm:cxn modelId="{A4B779BA-68E6-4A42-ADC0-BFA8C7385F72}" type="presParOf" srcId="{D33B4135-B8F1-4F2F-B765-9E8E7DFC92AE}" destId="{0C76C3D6-D8B7-4F21-B212-0981BC6CB95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F4A4-4123-4F59-A851-85C181745780}">
      <dsp:nvSpPr>
        <dsp:cNvPr id="0" name=""/>
        <dsp:cNvSpPr/>
      </dsp:nvSpPr>
      <dsp:spPr>
        <a:xfrm>
          <a:off x="0" y="0"/>
          <a:ext cx="8281167" cy="16038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[1]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</a:t>
          </a:r>
          <a:r>
            <a:rPr lang="ru-RU" sz="1800" kern="1200" dirty="0" smtClean="0">
              <a:latin typeface="+mn-lt"/>
              <a:cs typeface="Arial" pitchFamily="34" charset="0"/>
            </a:rPr>
            <a:t> Элементы математического моделирования и идентификации системы кровообращения. Самара: Изд-во "Самарский университет", 1994, 316 с.</a:t>
          </a:r>
          <a:endParaRPr lang="ru-RU" sz="1800" u="sng" kern="1200" baseline="0" dirty="0">
            <a:solidFill>
              <a:srgbClr val="FFC000"/>
            </a:solidFill>
            <a:latin typeface="+mn-lt"/>
            <a:cs typeface="Arial" pitchFamily="34" charset="0"/>
          </a:endParaRPr>
        </a:p>
      </dsp:txBody>
      <dsp:txXfrm>
        <a:off x="1816615" y="0"/>
        <a:ext cx="6464551" cy="1603818"/>
      </dsp:txXfrm>
    </dsp:sp>
    <dsp:sp modelId="{BE154E75-DDEC-432A-A3D8-9204567B0C07}">
      <dsp:nvSpPr>
        <dsp:cNvPr id="0" name=""/>
        <dsp:cNvSpPr/>
      </dsp:nvSpPr>
      <dsp:spPr>
        <a:xfrm>
          <a:off x="164638" y="181885"/>
          <a:ext cx="1598364" cy="1283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EE251-10C3-4189-8EFF-30E45FC3B3F9}">
      <dsp:nvSpPr>
        <dsp:cNvPr id="0" name=""/>
        <dsp:cNvSpPr/>
      </dsp:nvSpPr>
      <dsp:spPr>
        <a:xfrm>
          <a:off x="0" y="1764200"/>
          <a:ext cx="8281167" cy="16038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</a:t>
          </a:r>
          <a:r>
            <a:rPr lang="ru-RU" sz="1800" i="0" kern="1200" dirty="0" smtClean="0">
              <a:latin typeface="+mn-lt"/>
              <a:cs typeface="Arial" pitchFamily="34" charset="0"/>
            </a:rPr>
            <a:t>2</a:t>
          </a:r>
          <a:r>
            <a:rPr lang="en-US" sz="1800" i="0" kern="1200" dirty="0" smtClean="0">
              <a:latin typeface="+mn-lt"/>
              <a:cs typeface="Arial" pitchFamily="34" charset="0"/>
            </a:rPr>
            <a:t>] </a:t>
          </a:r>
          <a:r>
            <a:rPr lang="ru-RU" sz="1800" i="1" kern="1200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 </a:t>
          </a:r>
          <a:r>
            <a:rPr lang="ru-RU" sz="1800" kern="1200" dirty="0" smtClean="0">
              <a:latin typeface="+mn-lt"/>
              <a:cs typeface="Arial" pitchFamily="34" charset="0"/>
            </a:rPr>
            <a:t>Математическое моделирование системы кровообращения и его практические применения // Автоматика и телемеханика, Т. 67, № 2, 2006.</a:t>
          </a:r>
          <a:endParaRPr lang="ru-RU" sz="1800" u="sng" kern="1200" baseline="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816615" y="1764200"/>
        <a:ext cx="6464551" cy="1603818"/>
      </dsp:txXfrm>
    </dsp:sp>
    <dsp:sp modelId="{E82BFC5B-6F85-49E2-8F05-60010093F43E}">
      <dsp:nvSpPr>
        <dsp:cNvPr id="0" name=""/>
        <dsp:cNvSpPr/>
      </dsp:nvSpPr>
      <dsp:spPr>
        <a:xfrm>
          <a:off x="164638" y="1924582"/>
          <a:ext cx="1622081" cy="1283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CA8E7-803D-415A-A446-13CB7D701AEE}">
      <dsp:nvSpPr>
        <dsp:cNvPr id="0" name=""/>
        <dsp:cNvSpPr/>
      </dsp:nvSpPr>
      <dsp:spPr>
        <a:xfrm>
          <a:off x="0" y="0"/>
          <a:ext cx="8353425" cy="155106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</a:t>
          </a:r>
          <a:r>
            <a:rPr lang="ru-RU" sz="1800" i="0" kern="1200" dirty="0" smtClean="0">
              <a:latin typeface="+mn-lt"/>
              <a:cs typeface="Arial" pitchFamily="34" charset="0"/>
            </a:rPr>
            <a:t>3</a:t>
          </a:r>
          <a:r>
            <a:rPr lang="en-US" sz="1800" i="0" kern="1200" dirty="0" smtClean="0">
              <a:latin typeface="+mn-lt"/>
              <a:cs typeface="Arial" pitchFamily="34" charset="0"/>
            </a:rPr>
            <a:t>]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Остапенко</a:t>
          </a:r>
          <a:r>
            <a:rPr lang="ru-RU" sz="1800" i="1" kern="1200" dirty="0" smtClean="0">
              <a:latin typeface="+mn-lt"/>
              <a:cs typeface="Arial" pitchFamily="34" charset="0"/>
            </a:rPr>
            <a:t> Т.И., Прошин А.П.,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 </a:t>
          </a:r>
          <a:r>
            <a:rPr lang="ru-RU" sz="1800" kern="1200" dirty="0" smtClean="0">
              <a:latin typeface="+mn-lt"/>
              <a:cs typeface="Arial" pitchFamily="34" charset="0"/>
            </a:rPr>
            <a:t>Исследование идентифицируемости системы кровообращения // Автоматика и телемеханика, Т. 68, № 7, 2007.</a:t>
          </a:r>
          <a:endParaRPr lang="ru-RU" sz="1800" u="sng" kern="1200" baseline="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825791" y="0"/>
        <a:ext cx="6527633" cy="1551068"/>
      </dsp:txXfrm>
    </dsp:sp>
    <dsp:sp modelId="{21956C39-E68B-4054-A464-924F6B2721E3}">
      <dsp:nvSpPr>
        <dsp:cNvPr id="0" name=""/>
        <dsp:cNvSpPr/>
      </dsp:nvSpPr>
      <dsp:spPr>
        <a:xfrm>
          <a:off x="155106" y="155106"/>
          <a:ext cx="1670685" cy="12408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75716-F2B1-46FD-8F44-86B41255027B}">
      <dsp:nvSpPr>
        <dsp:cNvPr id="0" name=""/>
        <dsp:cNvSpPr/>
      </dsp:nvSpPr>
      <dsp:spPr>
        <a:xfrm>
          <a:off x="0" y="1706174"/>
          <a:ext cx="8353425" cy="155106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</a:t>
          </a:r>
          <a:r>
            <a:rPr lang="ru-RU" sz="1800" i="0" kern="1200" dirty="0" smtClean="0">
              <a:latin typeface="+mn-lt"/>
              <a:cs typeface="Arial" pitchFamily="34" charset="0"/>
            </a:rPr>
            <a:t>4</a:t>
          </a:r>
          <a:r>
            <a:rPr lang="en-US" sz="1800" i="0" kern="1200" dirty="0" smtClean="0">
              <a:latin typeface="+mn-lt"/>
              <a:cs typeface="Arial" pitchFamily="34" charset="0"/>
            </a:rPr>
            <a:t>] </a:t>
          </a:r>
          <a:r>
            <a:rPr lang="ru-RU" sz="1800" i="1" kern="1200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 </a:t>
          </a:r>
          <a:r>
            <a:rPr lang="ru-RU" sz="1800" kern="1200" dirty="0" smtClean="0">
              <a:latin typeface="+mn-lt"/>
              <a:cs typeface="Arial" pitchFamily="34" charset="0"/>
            </a:rPr>
            <a:t>Идентификация параметров системы кровообращения // Автоматика и телемеханика, Т. 71, №8, 2010.</a:t>
          </a:r>
          <a:endParaRPr lang="ru-RU" sz="1800" u="sng" kern="1200" baseline="0" dirty="0">
            <a:solidFill>
              <a:srgbClr val="FFC000"/>
            </a:solidFill>
            <a:latin typeface="+mn-lt"/>
            <a:cs typeface="Arial" pitchFamily="34" charset="0"/>
          </a:endParaRPr>
        </a:p>
      </dsp:txBody>
      <dsp:txXfrm>
        <a:off x="1825791" y="1706174"/>
        <a:ext cx="6527633" cy="1551068"/>
      </dsp:txXfrm>
    </dsp:sp>
    <dsp:sp modelId="{D618D6DA-5E9F-46CD-9879-ACDA9E040072}">
      <dsp:nvSpPr>
        <dsp:cNvPr id="0" name=""/>
        <dsp:cNvSpPr/>
      </dsp:nvSpPr>
      <dsp:spPr>
        <a:xfrm>
          <a:off x="155106" y="1861281"/>
          <a:ext cx="1670685" cy="12408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0802D-E98D-4AE1-B3E4-250946D754B2}">
      <dsp:nvSpPr>
        <dsp:cNvPr id="0" name=""/>
        <dsp:cNvSpPr/>
      </dsp:nvSpPr>
      <dsp:spPr>
        <a:xfrm>
          <a:off x="0" y="3412349"/>
          <a:ext cx="8353425" cy="155106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+mn-lt"/>
              <a:cs typeface="Arial" pitchFamily="34" charset="0"/>
            </a:rPr>
            <a:t>[</a:t>
          </a:r>
          <a:r>
            <a:rPr lang="ru-RU" sz="1800" i="0" kern="1200" dirty="0" smtClean="0">
              <a:latin typeface="+mn-lt"/>
              <a:cs typeface="Arial" pitchFamily="34" charset="0"/>
            </a:rPr>
            <a:t>5</a:t>
          </a:r>
          <a:r>
            <a:rPr lang="en-US" sz="1800" i="0" kern="1200" dirty="0" smtClean="0">
              <a:latin typeface="+mn-lt"/>
              <a:cs typeface="Arial" pitchFamily="34" charset="0"/>
            </a:rPr>
            <a:t>] </a:t>
          </a:r>
          <a:r>
            <a:rPr lang="ru-RU" sz="1800" i="1" kern="1200" dirty="0" smtClean="0">
              <a:latin typeface="+mn-lt"/>
              <a:cs typeface="Arial" pitchFamily="34" charset="0"/>
            </a:rPr>
            <a:t>Прошин А.П., </a:t>
          </a:r>
          <a:r>
            <a:rPr lang="ru-RU" sz="1800" i="1" kern="1200" dirty="0" err="1" smtClean="0">
              <a:latin typeface="+mn-lt"/>
              <a:cs typeface="Arial" pitchFamily="34" charset="0"/>
            </a:rPr>
            <a:t>Солодянников</a:t>
          </a:r>
          <a:r>
            <a:rPr lang="ru-RU" sz="1800" i="1" kern="1200" dirty="0" smtClean="0">
              <a:latin typeface="+mn-lt"/>
              <a:cs typeface="Arial" pitchFamily="34" charset="0"/>
            </a:rPr>
            <a:t> Ю.В. </a:t>
          </a:r>
          <a:r>
            <a:rPr lang="ru-RU" sz="1800" b="0" i="0" kern="1200" dirty="0" smtClean="0">
              <a:latin typeface="+mn-lt"/>
              <a:cs typeface="Arial" panose="020B0604020202020204" pitchFamily="34" charset="0"/>
            </a:rPr>
            <a:t>Математическое моделирование лактатного обмена и его применение в спорте</a:t>
          </a:r>
          <a:r>
            <a:rPr lang="ru-RU" sz="1800" kern="1200" dirty="0" smtClean="0">
              <a:latin typeface="+mn-lt"/>
              <a:cs typeface="Arial" pitchFamily="34" charset="0"/>
            </a:rPr>
            <a:t> // Автоматика и телемеханика, Т. 74, №6, 2013.</a:t>
          </a:r>
          <a:endParaRPr lang="ru-RU" sz="1800" u="sng" kern="1200" baseline="0" dirty="0">
            <a:solidFill>
              <a:srgbClr val="FFC000"/>
            </a:solidFill>
            <a:latin typeface="+mn-lt"/>
            <a:cs typeface="Arial" pitchFamily="34" charset="0"/>
          </a:endParaRPr>
        </a:p>
      </dsp:txBody>
      <dsp:txXfrm>
        <a:off x="1825791" y="3412349"/>
        <a:ext cx="6527633" cy="1551068"/>
      </dsp:txXfrm>
    </dsp:sp>
    <dsp:sp modelId="{72962E71-C056-4044-9EB6-009E5621045E}">
      <dsp:nvSpPr>
        <dsp:cNvPr id="0" name=""/>
        <dsp:cNvSpPr/>
      </dsp:nvSpPr>
      <dsp:spPr>
        <a:xfrm>
          <a:off x="155106" y="3567456"/>
          <a:ext cx="1670685" cy="12408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C3920-29B6-41DE-A799-8505BC24381E}">
      <dsp:nvSpPr>
        <dsp:cNvPr id="0" name=""/>
        <dsp:cNvSpPr/>
      </dsp:nvSpPr>
      <dsp:spPr>
        <a:xfrm>
          <a:off x="2727689" y="2054"/>
          <a:ext cx="1391406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Обмен веществ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2762748" y="37113"/>
        <a:ext cx="1321288" cy="648075"/>
      </dsp:txXfrm>
    </dsp:sp>
    <dsp:sp modelId="{60D07B21-F38B-4B78-AD1C-81569A2074C9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2392885" y="152008"/>
              </a:moveTo>
              <a:arcTo wR="1691970" hR="1691970" stAng="17668362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4A141-279D-4354-907E-58AF8FA44135}">
      <dsp:nvSpPr>
        <dsp:cNvPr id="0" name=""/>
        <dsp:cNvSpPr/>
      </dsp:nvSpPr>
      <dsp:spPr>
        <a:xfrm>
          <a:off x="4188132" y="847592"/>
          <a:ext cx="1399549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Регуляция </a:t>
          </a: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сердечного</a:t>
          </a: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выброса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4223191" y="882651"/>
        <a:ext cx="1329431" cy="648075"/>
      </dsp:txXfrm>
    </dsp:sp>
    <dsp:sp modelId="{B3F6ADC0-B44D-4AC1-A96B-539D20C16F87}">
      <dsp:nvSpPr>
        <dsp:cNvPr id="0" name=""/>
        <dsp:cNvSpPr/>
      </dsp:nvSpPr>
      <dsp:spPr>
        <a:xfrm>
          <a:off x="1705745" y="261818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3340928" y="1312887"/>
              </a:moveTo>
              <a:arcTo wR="1691970" hR="1691970" stAng="20823185" swAng="1780294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DC8B9-0853-42E6-B546-33F78A2FED4E}">
      <dsp:nvSpPr>
        <dsp:cNvPr id="0" name=""/>
        <dsp:cNvSpPr/>
      </dsp:nvSpPr>
      <dsp:spPr>
        <a:xfrm>
          <a:off x="4178476" y="2447754"/>
          <a:ext cx="1399549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Антропометрия (аллометрические законы)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4213535" y="2482813"/>
        <a:ext cx="1329431" cy="648075"/>
      </dsp:txXfrm>
    </dsp:sp>
    <dsp:sp modelId="{4B6BDD39-3012-47E9-9916-FC9E3303DD8D}">
      <dsp:nvSpPr>
        <dsp:cNvPr id="0" name=""/>
        <dsp:cNvSpPr/>
      </dsp:nvSpPr>
      <dsp:spPr>
        <a:xfrm>
          <a:off x="1611809" y="421432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3011528" y="2750994"/>
              </a:moveTo>
              <a:arcTo wR="1691970" hR="1691970" stAng="2324947" swAng="1331744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B5A42-51C1-4283-8B31-1050F7B077A0}">
      <dsp:nvSpPr>
        <dsp:cNvPr id="0" name=""/>
        <dsp:cNvSpPr/>
      </dsp:nvSpPr>
      <dsp:spPr>
        <a:xfrm>
          <a:off x="2727689" y="3384207"/>
          <a:ext cx="1391406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Нервно-гуморальное управление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2762748" y="3419266"/>
        <a:ext cx="1321288" cy="648075"/>
      </dsp:txXfrm>
    </dsp:sp>
    <dsp:sp modelId="{8EF59EB3-C38B-4121-BAB6-A2D86304CBDA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991055" y="3231932"/>
              </a:moveTo>
              <a:arcTo wR="1691970" hR="1691970" stAng="6868362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47A55-DFC1-49EC-B121-29B2A729229C}">
      <dsp:nvSpPr>
        <dsp:cNvPr id="0" name=""/>
        <dsp:cNvSpPr/>
      </dsp:nvSpPr>
      <dsp:spPr>
        <a:xfrm>
          <a:off x="1259102" y="2538669"/>
          <a:ext cx="1399549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Желудочки сердца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1294161" y="2573728"/>
        <a:ext cx="1329431" cy="648075"/>
      </dsp:txXfrm>
    </dsp:sp>
    <dsp:sp modelId="{F3CEE670-BB6E-4FCE-AE9D-E26702DC319B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68826" y="2169639"/>
              </a:moveTo>
              <a:arcTo wR="1691970" hR="1691970" stAng="9816095" swAng="196781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76E4-3E4F-4EDF-AE28-6C5E5E5D0896}">
      <dsp:nvSpPr>
        <dsp:cNvPr id="0" name=""/>
        <dsp:cNvSpPr/>
      </dsp:nvSpPr>
      <dsp:spPr>
        <a:xfrm>
          <a:off x="1259102" y="847592"/>
          <a:ext cx="1399549" cy="718193"/>
        </a:xfrm>
        <a:prstGeom prst="roundRect">
          <a:avLst/>
        </a:prstGeo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Сосудистое русло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1294161" y="882651"/>
        <a:ext cx="1329431" cy="648075"/>
      </dsp:txXfrm>
    </dsp:sp>
    <dsp:sp modelId="{CA5A132C-9FBF-460B-BB0F-E7A63B25A750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508448" y="482822"/>
              </a:moveTo>
              <a:arcTo wR="1691970" hR="1691970" stAng="13536818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965171" y="2665634"/>
          <a:ext cx="3257997" cy="3257997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/>
            <a:t>Симуляция</a:t>
          </a:r>
          <a:endParaRPr lang="ru-RU" sz="1900" kern="1200" noProof="0" dirty="0"/>
        </a:p>
      </dsp:txBody>
      <dsp:txXfrm>
        <a:off x="3620173" y="3428804"/>
        <a:ext cx="1947993" cy="1674678"/>
      </dsp:txXfrm>
    </dsp:sp>
    <dsp:sp modelId="{93486C03-5599-41F4-BB1C-C1D9A9356370}">
      <dsp:nvSpPr>
        <dsp:cNvPr id="0" name=""/>
        <dsp:cNvSpPr/>
      </dsp:nvSpPr>
      <dsp:spPr>
        <a:xfrm>
          <a:off x="1069609" y="1895562"/>
          <a:ext cx="2369452" cy="2369452"/>
        </a:xfrm>
        <a:prstGeom prst="gear6">
          <a:avLst/>
        </a:prstGeom>
        <a:solidFill>
          <a:schemeClr val="accent1">
            <a:shade val="80000"/>
            <a:hueOff val="213834"/>
            <a:satOff val="-21230"/>
            <a:lumOff val="171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/>
            <a:t> </a:t>
          </a:r>
          <a:r>
            <a:rPr lang="ru-RU" sz="1900" kern="1200" noProof="0" dirty="0" err="1" smtClean="0"/>
            <a:t>Идентифи-кация</a:t>
          </a:r>
          <a:endParaRPr lang="ru-RU" sz="1900" kern="1200" noProof="0" dirty="0"/>
        </a:p>
      </dsp:txBody>
      <dsp:txXfrm>
        <a:off x="1666126" y="2495684"/>
        <a:ext cx="1176418" cy="1169208"/>
      </dsp:txXfrm>
    </dsp:sp>
    <dsp:sp modelId="{11E70583-C9D9-4A1B-9215-04DC48DCBD8D}">
      <dsp:nvSpPr>
        <dsp:cNvPr id="0" name=""/>
        <dsp:cNvSpPr/>
      </dsp:nvSpPr>
      <dsp:spPr>
        <a:xfrm rot="20700000">
          <a:off x="2281930" y="260881"/>
          <a:ext cx="2321580" cy="2321580"/>
        </a:xfrm>
        <a:prstGeom prst="gear6">
          <a:avLst/>
        </a:prstGeom>
        <a:solidFill>
          <a:schemeClr val="accent1">
            <a:shade val="80000"/>
            <a:hueOff val="427667"/>
            <a:satOff val="-42460"/>
            <a:lumOff val="34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err="1" smtClean="0"/>
            <a:t>Наблю-дения</a:t>
          </a:r>
          <a:endParaRPr lang="ru-RU" sz="1900" kern="1200" noProof="0" dirty="0"/>
        </a:p>
      </dsp:txBody>
      <dsp:txXfrm rot="-20700000">
        <a:off x="2791120" y="770072"/>
        <a:ext cx="1303199" cy="1303199"/>
      </dsp:txXfrm>
    </dsp:sp>
    <dsp:sp modelId="{1E72715E-7366-4E78-A512-24F37F5D23DC}">
      <dsp:nvSpPr>
        <dsp:cNvPr id="0" name=""/>
        <dsp:cNvSpPr/>
      </dsp:nvSpPr>
      <dsp:spPr>
        <a:xfrm>
          <a:off x="2734082" y="2162879"/>
          <a:ext cx="4170236" cy="4170236"/>
        </a:xfrm>
        <a:prstGeom prst="circularArrow">
          <a:avLst>
            <a:gd name="adj1" fmla="val 4688"/>
            <a:gd name="adj2" fmla="val 299029"/>
            <a:gd name="adj3" fmla="val 2546289"/>
            <a:gd name="adj4" fmla="val 15797846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8B660-E27C-4C31-BBC4-E9D0F18D0C42}">
      <dsp:nvSpPr>
        <dsp:cNvPr id="0" name=""/>
        <dsp:cNvSpPr/>
      </dsp:nvSpPr>
      <dsp:spPr>
        <a:xfrm>
          <a:off x="649983" y="1363870"/>
          <a:ext cx="3029937" cy="30299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13888"/>
            <a:satOff val="-20957"/>
            <a:lumOff val="16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859739" y="-255053"/>
          <a:ext cx="3266883" cy="32668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427776"/>
            <a:satOff val="-41914"/>
            <a:lumOff val="32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C3920-29B6-41DE-A799-8505BC24381E}">
      <dsp:nvSpPr>
        <dsp:cNvPr id="0" name=""/>
        <dsp:cNvSpPr/>
      </dsp:nvSpPr>
      <dsp:spPr>
        <a:xfrm>
          <a:off x="2727689" y="2054"/>
          <a:ext cx="1391406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Динамика системы «лодка-экипаж-весла»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2762748" y="37113"/>
        <a:ext cx="1321288" cy="648075"/>
      </dsp:txXfrm>
    </dsp:sp>
    <dsp:sp modelId="{60D07B21-F38B-4B78-AD1C-81569A2074C9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2392885" y="152008"/>
              </a:moveTo>
              <a:arcTo wR="1691970" hR="1691970" stAng="17668362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4A141-279D-4354-907E-58AF8FA44135}">
      <dsp:nvSpPr>
        <dsp:cNvPr id="0" name=""/>
        <dsp:cNvSpPr/>
      </dsp:nvSpPr>
      <dsp:spPr>
        <a:xfrm>
          <a:off x="4188132" y="845125"/>
          <a:ext cx="1399549" cy="72312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Динамическое сопротивление среды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4223432" y="880425"/>
        <a:ext cx="1328949" cy="652527"/>
      </dsp:txXfrm>
    </dsp:sp>
    <dsp:sp modelId="{B3F6ADC0-B44D-4AC1-A96B-539D20C16F87}">
      <dsp:nvSpPr>
        <dsp:cNvPr id="0" name=""/>
        <dsp:cNvSpPr/>
      </dsp:nvSpPr>
      <dsp:spPr>
        <a:xfrm>
          <a:off x="1705837" y="26152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3340928" y="1312887"/>
              </a:moveTo>
              <a:arcTo wR="1691970" hR="1691970" stAng="20823185" swAng="1780294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DC8B9-0853-42E6-B546-33F78A2FED4E}">
      <dsp:nvSpPr>
        <dsp:cNvPr id="0" name=""/>
        <dsp:cNvSpPr/>
      </dsp:nvSpPr>
      <dsp:spPr>
        <a:xfrm>
          <a:off x="4178476" y="2447754"/>
          <a:ext cx="1399549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Энергообмен</a:t>
          </a: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в системе «лодка-экипаж-весла»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4213535" y="2482813"/>
        <a:ext cx="1329431" cy="648075"/>
      </dsp:txXfrm>
    </dsp:sp>
    <dsp:sp modelId="{4B6BDD39-3012-47E9-9916-FC9E3303DD8D}">
      <dsp:nvSpPr>
        <dsp:cNvPr id="0" name=""/>
        <dsp:cNvSpPr/>
      </dsp:nvSpPr>
      <dsp:spPr>
        <a:xfrm>
          <a:off x="1611809" y="421432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3011528" y="2750994"/>
              </a:moveTo>
              <a:arcTo wR="1691970" hR="1691970" stAng="2324947" swAng="1331744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B5A42-51C1-4283-8B31-1050F7B077A0}">
      <dsp:nvSpPr>
        <dsp:cNvPr id="0" name=""/>
        <dsp:cNvSpPr/>
      </dsp:nvSpPr>
      <dsp:spPr>
        <a:xfrm>
          <a:off x="2727689" y="3384207"/>
          <a:ext cx="1391406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Кинематика и геометрия лопастей весла</a:t>
          </a:r>
          <a:endParaRPr lang="ru-RU" sz="1100" kern="120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2762748" y="3419266"/>
        <a:ext cx="1321288" cy="648075"/>
      </dsp:txXfrm>
    </dsp:sp>
    <dsp:sp modelId="{8EF59EB3-C38B-4121-BAB6-A2D86304CBDA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991055" y="3231932"/>
              </a:moveTo>
              <a:arcTo wR="1691970" hR="1691970" stAng="6868362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47A55-DFC1-49EC-B121-29B2A729229C}">
      <dsp:nvSpPr>
        <dsp:cNvPr id="0" name=""/>
        <dsp:cNvSpPr/>
      </dsp:nvSpPr>
      <dsp:spPr>
        <a:xfrm>
          <a:off x="1259102" y="2538669"/>
          <a:ext cx="1399549" cy="7181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Кинематика СМДЦ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1294161" y="2573728"/>
        <a:ext cx="1329431" cy="648075"/>
      </dsp:txXfrm>
    </dsp:sp>
    <dsp:sp modelId="{F3CEE670-BB6E-4FCE-AE9D-E26702DC319B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68826" y="2169639"/>
              </a:moveTo>
              <a:arcTo wR="1691970" hR="1691970" stAng="9816095" swAng="196781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76E4-3E4F-4EDF-AE28-6C5E5E5D0896}">
      <dsp:nvSpPr>
        <dsp:cNvPr id="0" name=""/>
        <dsp:cNvSpPr/>
      </dsp:nvSpPr>
      <dsp:spPr>
        <a:xfrm>
          <a:off x="1259102" y="847592"/>
          <a:ext cx="1399549" cy="718193"/>
        </a:xfrm>
        <a:prstGeom prst="roundRect">
          <a:avLst/>
        </a:prstGeom>
        <a:solidFill>
          <a:srgbClr val="87A91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100" kern="1200" baseline="0" dirty="0" err="1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Пропульсивная</a:t>
          </a:r>
          <a:r>
            <a:rPr lang="ru-RU" sz="1100" kern="1200" baseline="0" dirty="0" smtClean="0">
              <a:solidFill>
                <a:srgbClr val="FFFFFF"/>
              </a:solidFill>
              <a:latin typeface="Arial" pitchFamily="34" charset="0"/>
              <a:ea typeface="+mn-ea"/>
              <a:cs typeface="+mn-cs"/>
            </a:rPr>
            <a:t> сила весла</a:t>
          </a:r>
          <a:endParaRPr lang="ru-RU" sz="1100" kern="1200" baseline="0" dirty="0">
            <a:solidFill>
              <a:srgbClr val="FFFFFF"/>
            </a:solidFill>
            <a:latin typeface="Arial" pitchFamily="34" charset="0"/>
            <a:ea typeface="+mn-ea"/>
            <a:cs typeface="+mn-cs"/>
          </a:endParaRPr>
        </a:p>
      </dsp:txBody>
      <dsp:txXfrm>
        <a:off x="1294161" y="882651"/>
        <a:ext cx="1329431" cy="648075"/>
      </dsp:txXfrm>
    </dsp:sp>
    <dsp:sp modelId="{CA5A132C-9FBF-460B-BB0F-E7A63B25A750}">
      <dsp:nvSpPr>
        <dsp:cNvPr id="0" name=""/>
        <dsp:cNvSpPr/>
      </dsp:nvSpPr>
      <dsp:spPr>
        <a:xfrm>
          <a:off x="1732316" y="361151"/>
          <a:ext cx="3382152" cy="3382152"/>
        </a:xfrm>
        <a:custGeom>
          <a:avLst/>
          <a:gdLst/>
          <a:ahLst/>
          <a:cxnLst/>
          <a:rect l="0" t="0" r="0" b="0"/>
          <a:pathLst>
            <a:path>
              <a:moveTo>
                <a:pt x="508448" y="482822"/>
              </a:moveTo>
              <a:arcTo wR="1691970" hR="1691970" stAng="13536818" swAng="1194820"/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965171" y="2665634"/>
          <a:ext cx="3257997" cy="3257997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/>
            <a:t>Симуляция исследования</a:t>
          </a:r>
          <a:endParaRPr lang="ru-RU" sz="2400" kern="1200" noProof="0" dirty="0"/>
        </a:p>
      </dsp:txBody>
      <dsp:txXfrm>
        <a:off x="3620173" y="3428804"/>
        <a:ext cx="1947993" cy="1674678"/>
      </dsp:txXfrm>
    </dsp:sp>
    <dsp:sp modelId="{93486C03-5599-41F4-BB1C-C1D9A9356370}">
      <dsp:nvSpPr>
        <dsp:cNvPr id="0" name=""/>
        <dsp:cNvSpPr/>
      </dsp:nvSpPr>
      <dsp:spPr>
        <a:xfrm>
          <a:off x="1069609" y="1895562"/>
          <a:ext cx="2369452" cy="2369452"/>
        </a:xfrm>
        <a:prstGeom prst="gear6">
          <a:avLst/>
        </a:prstGeom>
        <a:solidFill>
          <a:schemeClr val="accent1">
            <a:shade val="80000"/>
            <a:hueOff val="213834"/>
            <a:satOff val="-21230"/>
            <a:lumOff val="171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/>
            <a:t> ФА</a:t>
          </a:r>
          <a:endParaRPr lang="ru-RU" sz="2400" kern="1200" noProof="0" dirty="0"/>
        </a:p>
      </dsp:txBody>
      <dsp:txXfrm>
        <a:off x="1666126" y="2495684"/>
        <a:ext cx="1176418" cy="1169208"/>
      </dsp:txXfrm>
    </dsp:sp>
    <dsp:sp modelId="{11E70583-C9D9-4A1B-9215-04DC48DCBD8D}">
      <dsp:nvSpPr>
        <dsp:cNvPr id="0" name=""/>
        <dsp:cNvSpPr/>
      </dsp:nvSpPr>
      <dsp:spPr>
        <a:xfrm rot="20700000">
          <a:off x="2281930" y="260881"/>
          <a:ext cx="2321580" cy="2321580"/>
        </a:xfrm>
        <a:prstGeom prst="gear6">
          <a:avLst/>
        </a:prstGeom>
        <a:solidFill>
          <a:schemeClr val="accent1">
            <a:shade val="80000"/>
            <a:hueOff val="427667"/>
            <a:satOff val="-42460"/>
            <a:lumOff val="34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/>
            <a:t>СМДЦ</a:t>
          </a:r>
          <a:endParaRPr lang="ru-RU" sz="2400" kern="1200" noProof="0" dirty="0"/>
        </a:p>
      </dsp:txBody>
      <dsp:txXfrm rot="-20700000">
        <a:off x="2791120" y="770072"/>
        <a:ext cx="1303199" cy="1303199"/>
      </dsp:txXfrm>
    </dsp:sp>
    <dsp:sp modelId="{1E72715E-7366-4E78-A512-24F37F5D23DC}">
      <dsp:nvSpPr>
        <dsp:cNvPr id="0" name=""/>
        <dsp:cNvSpPr/>
      </dsp:nvSpPr>
      <dsp:spPr>
        <a:xfrm>
          <a:off x="2734082" y="2162879"/>
          <a:ext cx="4170236" cy="4170236"/>
        </a:xfrm>
        <a:prstGeom prst="circularArrow">
          <a:avLst>
            <a:gd name="adj1" fmla="val 4688"/>
            <a:gd name="adj2" fmla="val 299029"/>
            <a:gd name="adj3" fmla="val 2546289"/>
            <a:gd name="adj4" fmla="val 15797846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8B660-E27C-4C31-BBC4-E9D0F18D0C42}">
      <dsp:nvSpPr>
        <dsp:cNvPr id="0" name=""/>
        <dsp:cNvSpPr/>
      </dsp:nvSpPr>
      <dsp:spPr>
        <a:xfrm>
          <a:off x="649983" y="1363870"/>
          <a:ext cx="3029937" cy="30299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13888"/>
            <a:satOff val="-20957"/>
            <a:lumOff val="16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859739" y="-255053"/>
          <a:ext cx="3266883" cy="32668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427776"/>
            <a:satOff val="-41914"/>
            <a:lumOff val="32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C43CF-F4C2-4E59-9C4E-D59F4AC9AE0B}">
      <dsp:nvSpPr>
        <dsp:cNvPr id="0" name=""/>
        <dsp:cNvSpPr/>
      </dsp:nvSpPr>
      <dsp:spPr>
        <a:xfrm>
          <a:off x="0" y="0"/>
          <a:ext cx="8353425" cy="200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3822B-5872-4D90-A69F-8A0664F740A7}">
      <dsp:nvSpPr>
        <dsp:cNvPr id="0" name=""/>
        <dsp:cNvSpPr/>
      </dsp:nvSpPr>
      <dsp:spPr>
        <a:xfrm>
          <a:off x="2527196" y="118792"/>
          <a:ext cx="3299031" cy="17705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3635B-5627-4CCF-8B9D-5620D6BDF69F}">
      <dsp:nvSpPr>
        <dsp:cNvPr id="0" name=""/>
        <dsp:cNvSpPr/>
      </dsp:nvSpPr>
      <dsp:spPr>
        <a:xfrm rot="10800000">
          <a:off x="194066" y="2008108"/>
          <a:ext cx="7852219" cy="24543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клиентского приложения для платформ </a:t>
          </a:r>
          <a:r>
            <a:rPr lang="en-US" sz="2000" b="1" kern="1200" dirty="0" smtClean="0">
              <a:solidFill>
                <a:srgbClr val="FFC000"/>
              </a:solidFill>
            </a:rPr>
            <a:t>Android</a:t>
          </a:r>
          <a:r>
            <a:rPr lang="en-US" sz="2000" b="1" kern="1200" dirty="0" smtClean="0"/>
            <a:t> </a:t>
          </a:r>
          <a:r>
            <a:rPr lang="ru-RU" sz="2000" kern="1200" dirty="0" smtClean="0"/>
            <a:t>и </a:t>
          </a:r>
          <a:r>
            <a:rPr lang="en-US" sz="2000" b="1" kern="1200" dirty="0" smtClean="0">
              <a:solidFill>
                <a:srgbClr val="FFC000"/>
              </a:solidFill>
            </a:rPr>
            <a:t>iOS</a:t>
          </a:r>
          <a:r>
            <a:rPr lang="ru-RU" sz="2000" b="0" kern="1200" dirty="0" smtClean="0"/>
            <a:t>.</a:t>
          </a:r>
        </a:p>
      </dsp:txBody>
      <dsp:txXfrm rot="10800000">
        <a:off x="269546" y="2008108"/>
        <a:ext cx="7701259" cy="2378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C43CF-F4C2-4E59-9C4E-D59F4AC9AE0B}">
      <dsp:nvSpPr>
        <dsp:cNvPr id="0" name=""/>
        <dsp:cNvSpPr/>
      </dsp:nvSpPr>
      <dsp:spPr>
        <a:xfrm>
          <a:off x="0" y="0"/>
          <a:ext cx="8353425" cy="2008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6C3D6-D8B7-4F21-B212-0981BC6CB95F}">
      <dsp:nvSpPr>
        <dsp:cNvPr id="0" name=""/>
        <dsp:cNvSpPr/>
      </dsp:nvSpPr>
      <dsp:spPr>
        <a:xfrm>
          <a:off x="3024752" y="78458"/>
          <a:ext cx="2303919" cy="18243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9374D-C235-4147-935A-040C5CC39023}">
      <dsp:nvSpPr>
        <dsp:cNvPr id="0" name=""/>
        <dsp:cNvSpPr/>
      </dsp:nvSpPr>
      <dsp:spPr>
        <a:xfrm rot="10800000">
          <a:off x="250602" y="2008108"/>
          <a:ext cx="7852219" cy="24543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для фабрики идентификации сервисов расчета оптимальных индивидуальных тренировочных планов на основе метода тренировочного импульса.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Back end </a:t>
          </a:r>
          <a:r>
            <a:rPr lang="ru-RU" sz="2000" kern="1200" dirty="0" smtClean="0"/>
            <a:t>платформой является </a:t>
          </a:r>
          <a:r>
            <a:rPr lang="en-US" sz="2000" b="1" kern="1200" dirty="0" smtClean="0">
              <a:solidFill>
                <a:srgbClr val="FFC000"/>
              </a:solidFill>
            </a:rPr>
            <a:t>Microsoft Azure</a:t>
          </a:r>
          <a:r>
            <a:rPr lang="en-US" sz="2000" kern="1200" dirty="0" smtClean="0"/>
            <a:t>.</a:t>
          </a:r>
          <a:endParaRPr lang="ru-RU" sz="2000" kern="1200" dirty="0"/>
        </a:p>
      </dsp:txBody>
      <dsp:txXfrm rot="10800000">
        <a:off x="326082" y="2008108"/>
        <a:ext cx="7701259" cy="2378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23289"/>
            <a:ext cx="10515600" cy="252036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Часть </a:t>
            </a:r>
            <a:r>
              <a:rPr lang="en-US" dirty="0"/>
              <a:t>3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разработке программного инструментария тренера по гребле на байдарках и каноэ на основе технологии физиологического </a:t>
            </a:r>
            <a:r>
              <a:rPr lang="ru-RU" dirty="0" smtClean="0"/>
              <a:t>аватара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sz="1700" i="1" dirty="0" smtClean="0"/>
              <a:t>©</a:t>
            </a:r>
            <a:r>
              <a:rPr lang="ru-RU" sz="1700" i="1" dirty="0"/>
              <a:t> </a:t>
            </a:r>
            <a:r>
              <a:rPr lang="ru-RU" sz="1700" i="1" dirty="0" smtClean="0"/>
              <a:t>2015</a:t>
            </a:r>
            <a:r>
              <a:rPr lang="en-US" sz="1700" i="1" dirty="0" smtClean="0"/>
              <a:t>-2016</a:t>
            </a:r>
            <a:r>
              <a:rPr lang="ru-RU" sz="1700" i="1" dirty="0"/>
              <a:t> Самара-Диалог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71526"/>
            <a:ext cx="10515600" cy="15545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i="1" dirty="0"/>
              <a:t>Солодянников Ю. В</a:t>
            </a:r>
            <a:r>
              <a:rPr lang="ru-RU" sz="2200" i="1" dirty="0" smtClean="0"/>
              <a:t>.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ru-RU" sz="2200" i="1" dirty="0" smtClean="0"/>
              <a:t>Прошин А. П.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Технология </a:t>
            </a:r>
            <a:r>
              <a:rPr lang="ru-RU" sz="3200" dirty="0"/>
              <a:t>физиологического аватара в задачах спорта</a:t>
            </a:r>
            <a:endParaRPr lang="ru-RU" sz="32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79" y="2439777"/>
            <a:ext cx="126984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26135"/>
            <a:ext cx="3707314" cy="4658297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Все исследования в приложении  проводятся и строятся в соответствии с жизненным циклом  начиная от изготовления СМДЦ </a:t>
            </a:r>
            <a:r>
              <a:rPr lang="ru-RU" sz="1800" dirty="0"/>
              <a:t> </a:t>
            </a:r>
            <a:r>
              <a:rPr lang="ru-RU" sz="1800" dirty="0" smtClean="0"/>
              <a:t>к </a:t>
            </a:r>
            <a:r>
              <a:rPr lang="ru-RU" sz="1800" dirty="0"/>
              <a:t>изготовлению ФА </a:t>
            </a:r>
            <a:r>
              <a:rPr lang="ru-RU" sz="1800" dirty="0" smtClean="0"/>
              <a:t>посредством наблюдений через идентификации и далее к  использованию СМДЦ И ФА в качестве индивидуальной модели биомеханики и физиологии организма соответственно.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707314" cy="531395"/>
          </a:xfrm>
        </p:spPr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3" y="694740"/>
            <a:ext cx="3707315" cy="428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ЖИЗНЕННЫЙ цикл </a:t>
            </a:r>
            <a:r>
              <a:rPr lang="ru-RU" sz="2400" dirty="0" err="1" smtClean="0">
                <a:solidFill>
                  <a:schemeClr val="bg1"/>
                </a:solidFill>
              </a:rPr>
              <a:t>смдц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5" descr="Gear" title="SmartArt"/>
          <p:cNvGraphicFramePr>
            <a:graphicFrameLocks/>
          </p:cNvGraphicFramePr>
          <p:nvPr>
            <p:extLst/>
          </p:nvPr>
        </p:nvGraphicFramePr>
        <p:xfrm>
          <a:off x="134768" y="536645"/>
          <a:ext cx="6522706" cy="592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3" y="4215392"/>
            <a:ext cx="1269841" cy="1269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484" y="908843"/>
            <a:ext cx="1290137" cy="11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/>
              <a:t>Использование коллекции техник (стилей) двигательного цикла с возможностью создания собственной тренерской библиотеки стилей. Стили создаются преобразованием видеосъемки.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ВИЗУАЛЬНОЕ НАБЛЮДЕНИЕ ОСОБЕННОСТЕЙ ДВИГАТЕЛЬНОГО ЦИКЛА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Каноэ. Пример визуализации СМДЦ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4" y="521157"/>
            <a:ext cx="5504329" cy="46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/>
              <a:t>Циклограмма скорости лопасти весла относительно лодки позволяет анализировать движение весла по горизонтальной и вертикальной </a:t>
            </a:r>
            <a:r>
              <a:rPr lang="ru-RU" sz="1800" dirty="0" smtClean="0"/>
              <a:t>составляющим </a:t>
            </a:r>
            <a:r>
              <a:rPr lang="ru-RU" sz="1800" dirty="0"/>
              <a:t>скорости и увидеть "погрешности" при входе весла в воду и особенности стадии проводки.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Циклический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Циклограмма скорости весла относительно лодки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8" y="840892"/>
            <a:ext cx="3479023" cy="4572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04" y="840893"/>
            <a:ext cx="3486420" cy="3981593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53690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Каноэ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02484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</a:t>
            </a:r>
          </a:p>
        </p:txBody>
      </p:sp>
    </p:spTree>
    <p:extLst>
      <p:ext uri="{BB962C8B-B14F-4D97-AF65-F5344CB8AC3E}">
        <p14:creationId xmlns:p14="http://schemas.microsoft.com/office/powerpoint/2010/main" val="37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/>
              <a:t>Циклограмма скорости лодки представляет горизонтальную и вертикальную составляющие скорости лодки относительно воды при заданном темпе гребли. Для выбранной техники гребли и выбранного темпа гребли вычисляется скорость лодки на старте и на дистанции.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Циклический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Циклограмма скорости лодки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9" y="892548"/>
            <a:ext cx="3643970" cy="4298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606" y="892547"/>
            <a:ext cx="3580749" cy="4055971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53690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Каноэ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02484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</a:t>
            </a:r>
          </a:p>
        </p:txBody>
      </p:sp>
    </p:spTree>
    <p:extLst>
      <p:ext uri="{BB962C8B-B14F-4D97-AF65-F5344CB8AC3E}">
        <p14:creationId xmlns:p14="http://schemas.microsoft.com/office/powerpoint/2010/main" val="10988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/>
              <a:t>Циклограмма мощности сил на лопасти весла предоставляет следующие возможности: анализ распределения </a:t>
            </a:r>
            <a:r>
              <a:rPr lang="ru-RU" sz="1800" dirty="0" err="1"/>
              <a:t>пропульсивной</a:t>
            </a:r>
            <a:r>
              <a:rPr lang="ru-RU" sz="1800" dirty="0"/>
              <a:t> мощности по периоду времени двигательного цикла; распределение </a:t>
            </a:r>
            <a:r>
              <a:rPr lang="ru-RU" sz="1800" dirty="0" err="1"/>
              <a:t>пропульсивной</a:t>
            </a:r>
            <a:r>
              <a:rPr lang="ru-RU" sz="1800" dirty="0"/>
              <a:t> мощности на левую и правую руку (для байдарки); оценка соотношения полезной (</a:t>
            </a:r>
            <a:r>
              <a:rPr lang="ru-RU" sz="1800" dirty="0" err="1"/>
              <a:t>пропульсивной</a:t>
            </a:r>
            <a:r>
              <a:rPr lang="ru-RU" sz="1800" dirty="0"/>
              <a:t>) мощности и мощности бесполезной (вертикальных колебаний и тормозящей).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Циклический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Циклограмма мощности сил на лопасти весла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5" y="1044325"/>
            <a:ext cx="3525784" cy="4350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208" y="1044324"/>
            <a:ext cx="3339505" cy="4199991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53690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Каноэ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02484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</a:t>
            </a:r>
          </a:p>
        </p:txBody>
      </p:sp>
    </p:spTree>
    <p:extLst>
      <p:ext uri="{BB962C8B-B14F-4D97-AF65-F5344CB8AC3E}">
        <p14:creationId xmlns:p14="http://schemas.microsoft.com/office/powerpoint/2010/main" val="28136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/>
              <a:t>Циклограмма сил, действующих на лодку, предоставляет следующие возможности: анализ распределения </a:t>
            </a:r>
            <a:r>
              <a:rPr lang="ru-RU" sz="1800" dirty="0" err="1"/>
              <a:t>пропульсивной</a:t>
            </a:r>
            <a:r>
              <a:rPr lang="ru-RU" sz="1800" dirty="0"/>
              <a:t> силы по периоду времени двигательного цикла; распределение сил сопротивления воды по периоду времени двигательного цикла ; анализ влияния сил инерции, возникающих от движения частей тела спортсмена относительно лодки, на движение лодки.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Циклический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Циклограмма сил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1119594"/>
            <a:ext cx="3584642" cy="4199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152" y="1119593"/>
            <a:ext cx="3528393" cy="4199991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53690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Каноэ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02484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</a:t>
            </a:r>
          </a:p>
        </p:txBody>
      </p:sp>
    </p:spTree>
    <p:extLst>
      <p:ext uri="{BB962C8B-B14F-4D97-AF65-F5344CB8AC3E}">
        <p14:creationId xmlns:p14="http://schemas.microsoft.com/office/powerpoint/2010/main" val="30913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/>
              <a:t>Циклограмма абсолютных скоростей </a:t>
            </a:r>
            <a:r>
              <a:rPr lang="ru-RU" sz="1800" dirty="0" smtClean="0"/>
              <a:t>определяет </a:t>
            </a:r>
            <a:r>
              <a:rPr lang="ru-RU" sz="1800" dirty="0"/>
              <a:t>особенности кинематики движений, позволяющие отличить "плавный" стиль гребли от "взрывного", и определить погрешности в технике гребли.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Циклический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Циклограмма абсолютных скоростей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1" y="1181727"/>
            <a:ext cx="3385087" cy="4075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848" y="1181727"/>
            <a:ext cx="3464865" cy="4075723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53690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Каноэ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02484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</a:t>
            </a:r>
          </a:p>
        </p:txBody>
      </p:sp>
    </p:spTree>
    <p:extLst>
      <p:ext uri="{BB962C8B-B14F-4D97-AF65-F5344CB8AC3E}">
        <p14:creationId xmlns:p14="http://schemas.microsoft.com/office/powerpoint/2010/main" val="33296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4814048"/>
          </a:xfrm>
        </p:spPr>
        <p:txBody>
          <a:bodyPr>
            <a:noAutofit/>
          </a:bodyPr>
          <a:lstStyle/>
          <a:p>
            <a:r>
              <a:rPr lang="ru-RU" sz="1800" dirty="0" smtClean="0"/>
              <a:t>Циклограмма ускорения лопасти весла позволяет количественно оценить так называемое «чувство воды» у гребцов. </a:t>
            </a:r>
          </a:p>
          <a:p>
            <a:r>
              <a:rPr lang="ru-RU" sz="1800" dirty="0" smtClean="0"/>
              <a:t>Наличие резких скачков на кривой ускорения лопасти весла позволяет предположить наличие «прорыва воды»  при проводке весла. </a:t>
            </a:r>
          </a:p>
          <a:p>
            <a:r>
              <a:rPr lang="ru-RU" sz="1800" dirty="0" smtClean="0"/>
              <a:t>Пороговое значение абсолютной величины ускорения лопасти весла, при котором возникает явление прорыва воды устанавливается экспериментально.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Циклический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Циклограмма ускорения лопасти весла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53690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Каноэ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02484" y="266977"/>
            <a:ext cx="2703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31" y="1044324"/>
            <a:ext cx="3019425" cy="3009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110" y="1026445"/>
            <a:ext cx="30765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Профили темпа гребли и ЧСС должны быть сняты синхронно во время одного тренировочного заезда и используются далее в режиме </a:t>
            </a:r>
            <a:r>
              <a:rPr lang="ru-RU" sz="1800" dirty="0" err="1" smtClean="0"/>
              <a:t>постанализа</a:t>
            </a:r>
            <a:r>
              <a:rPr lang="ru-RU" sz="1800" dirty="0" smtClean="0"/>
              <a:t> для определения дистанционных профилей физиологических параметров организма спортсмена.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дистанционный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Байдарка. Пример входных данных для дистанционного анализа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03447" y="266977"/>
            <a:ext cx="2703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Дистанционный профиль темпа гребли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76098" y="289717"/>
            <a:ext cx="27038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Дистанционный профиль частоты сердечных сокращений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0" y="1506094"/>
            <a:ext cx="3400425" cy="3676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61" y="1506094"/>
            <a:ext cx="33528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 smtClean="0"/>
              <a:t>.Вычисление </a:t>
            </a:r>
            <a:r>
              <a:rPr lang="ru-RU" sz="1800" dirty="0"/>
              <a:t>дистанционных профилей </a:t>
            </a:r>
            <a:r>
              <a:rPr lang="ru-RU" sz="1800" dirty="0" err="1"/>
              <a:t>пропульсивной</a:t>
            </a:r>
            <a:r>
              <a:rPr lang="ru-RU" sz="1800" dirty="0"/>
              <a:t> мощности, механической мощности и полной мощности организма позволяет отследить распределение </a:t>
            </a:r>
            <a:r>
              <a:rPr lang="ru-RU" sz="1800" dirty="0" err="1"/>
              <a:t>энергозатрат</a:t>
            </a:r>
            <a:r>
              <a:rPr lang="ru-RU" sz="1800" dirty="0"/>
              <a:t> организма спортсмена по дистанции. </a:t>
            </a:r>
            <a:endParaRPr lang="ru-RU" sz="1800" dirty="0" smtClean="0"/>
          </a:p>
          <a:p>
            <a:r>
              <a:rPr lang="ru-RU" sz="1800" dirty="0" smtClean="0"/>
              <a:t>Вычисление </a:t>
            </a:r>
            <a:r>
              <a:rPr lang="ru-RU" sz="1800" dirty="0"/>
              <a:t>дистанционного профиля полного КПД организма. При прочих равных условиях (темп гребли и ЧСС), КПД представляет критерий для сравнения эффективности двух или нескольких различных стилей гребли.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дистанционный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Байдарка. Пример дистанционных профилей мощности и КПД организма в тренировочном заезде.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7" y="694739"/>
            <a:ext cx="7435157" cy="4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/>
              <a:t>Введение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17091"/>
            <a:ext cx="8377237" cy="334316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Инструментария </a:t>
            </a:r>
            <a:r>
              <a:rPr lang="ru-RU" sz="1800" dirty="0">
                <a:cs typeface="Arial" charset="0"/>
              </a:rPr>
              <a:t>тренера по гребле на байдарках и </a:t>
            </a:r>
            <a:r>
              <a:rPr lang="ru-RU" sz="1800" dirty="0" smtClean="0">
                <a:cs typeface="Arial" charset="0"/>
              </a:rPr>
              <a:t>каноэ представляет собой  </a:t>
            </a:r>
            <a:r>
              <a:rPr lang="ru-RU" sz="1800" dirty="0">
                <a:cs typeface="Arial" charset="0"/>
              </a:rPr>
              <a:t>программное приложение для платформы универсальных приложений </a:t>
            </a:r>
            <a:r>
              <a:rPr lang="ru-RU" sz="1800" dirty="0" err="1">
                <a:cs typeface="Arial" charset="0"/>
              </a:rPr>
              <a:t>Windows</a:t>
            </a:r>
            <a:r>
              <a:rPr lang="ru-RU" sz="1800" dirty="0">
                <a:cs typeface="Arial" charset="0"/>
              </a:rPr>
              <a:t> 10, реализующее технологии моделирования и управления тренировкой в гребных видах спорта (гребля на байдарках и каноэ) на основе технологии Физиологического аватара (ФА). </a:t>
            </a:r>
            <a:endParaRPr lang="ru-RU" sz="1800" dirty="0" smtClean="0">
              <a:cs typeface="Arial" charset="0"/>
            </a:endParaRPr>
          </a:p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Программное приложение </a:t>
            </a:r>
            <a:r>
              <a:rPr lang="ru-RU" sz="1800" dirty="0">
                <a:cs typeface="Arial" charset="0"/>
              </a:rPr>
              <a:t>реализует новую комплексную систему моделирования и управления тренировкой в гребном спорте, в основу которой положены технология Физиологического аватара и технология построения индивидуальной математической модели динамики гребного цикла на основе </a:t>
            </a:r>
            <a:r>
              <a:rPr lang="ru-RU" sz="1800" dirty="0" smtClean="0">
                <a:cs typeface="Arial" charset="0"/>
              </a:rPr>
              <a:t>видеосъемки.</a:t>
            </a:r>
          </a:p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Приложение представляет собой результат соединения двух подходов: физиологического и биомеханического. 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Аннотация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75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305248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Вычисление </a:t>
            </a:r>
            <a:r>
              <a:rPr lang="ru-RU" sz="1800" dirty="0"/>
              <a:t>дистанционного профиля полного кислородного запроса организма позволяет отследить величину аэробной нагрузки организма и ее распределение по дистанции. </a:t>
            </a:r>
            <a:endParaRPr lang="ru-RU" sz="1800" dirty="0" smtClean="0"/>
          </a:p>
          <a:p>
            <a:r>
              <a:rPr lang="ru-RU" sz="1800" dirty="0" smtClean="0"/>
              <a:t>Вычисление </a:t>
            </a:r>
            <a:r>
              <a:rPr lang="ru-RU" sz="1800" dirty="0"/>
              <a:t>дистанционного профиля концентрации лактата в крови и моменты достижения анаэробного порога.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дистанционный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Байдарка. Пример дистанционных профилей физиологических параметров организма в тренировочном заезде.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3" y="694739"/>
            <a:ext cx="7518381" cy="45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358153"/>
            <a:ext cx="3707314" cy="1210235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Вычисление важнейших интегральных (средних) значений характеристик по всему промежутку времени тренировки.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800" dirty="0"/>
              <a:t>ВОЗМОЖНОСТИ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39"/>
            <a:ext cx="3053764" cy="663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дистанционный анализ техники гребли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Байдарка. Пример резюме дистанционного исследования.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92" y="296372"/>
            <a:ext cx="4575922" cy="51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19200"/>
            <a:ext cx="3707314" cy="3312213"/>
          </a:xfrm>
        </p:spPr>
        <p:txBody>
          <a:bodyPr>
            <a:noAutofit/>
          </a:bodyPr>
          <a:lstStyle/>
          <a:p>
            <a:r>
              <a:rPr lang="ru-RU" sz="1800" dirty="0"/>
              <a:t>П</a:t>
            </a:r>
            <a:r>
              <a:rPr lang="ru-RU" sz="1800" dirty="0" smtClean="0"/>
              <a:t>риложения </a:t>
            </a:r>
            <a:r>
              <a:rPr lang="ru-RU" sz="1800" dirty="0"/>
              <a:t>реализуют сервисы коллективного использования компонентов технологии ФА. Это сервисы аутентификации пользователей, сервисы хранения и доступа к данным, сервисы распределенных вычислений и некоторые вспомогательные сервисы.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Autofit/>
          </a:bodyPr>
          <a:lstStyle/>
          <a:p>
            <a:r>
              <a:rPr lang="ru-RU" sz="2400" dirty="0" smtClean="0"/>
              <a:t>АРХИТЕКТУРА СОФТА</a:t>
            </a:r>
            <a:endParaRPr lang="ru-RU" sz="24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40"/>
            <a:ext cx="3053764" cy="464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Приложения облачной платформы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Приложения облачной платформы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8833" y="3429629"/>
            <a:ext cx="715220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7A91B"/>
                </a:solidFill>
              </a:rPr>
              <a:t>Сервисы </a:t>
            </a:r>
            <a:r>
              <a:rPr lang="ru-RU" sz="1600" b="1" dirty="0">
                <a:solidFill>
                  <a:srgbClr val="87A91B"/>
                </a:solidFill>
              </a:rPr>
              <a:t>аутентификации </a:t>
            </a:r>
            <a:r>
              <a:rPr lang="ru-RU" sz="1600" b="1" dirty="0" smtClean="0">
                <a:solidFill>
                  <a:srgbClr val="87A91B"/>
                </a:solidFill>
              </a:rPr>
              <a:t>пользователей</a:t>
            </a:r>
          </a:p>
          <a:p>
            <a:r>
              <a:rPr lang="ru-RU" sz="1600" dirty="0" smtClean="0"/>
              <a:t>Приложения </a:t>
            </a:r>
            <a:r>
              <a:rPr lang="ru-RU" sz="1600" dirty="0"/>
              <a:t>технологии ФА используют открытый протокол </a:t>
            </a:r>
            <a:r>
              <a:rPr lang="ru-RU" sz="1600" dirty="0" err="1"/>
              <a:t>OAuth</a:t>
            </a:r>
            <a:r>
              <a:rPr lang="ru-RU" sz="1600" dirty="0"/>
              <a:t> для идентификации пользователей с помощью учетных записей </a:t>
            </a:r>
            <a:r>
              <a:rPr lang="ru-RU" sz="1600" dirty="0" err="1"/>
              <a:t>Microsoft</a:t>
            </a:r>
            <a:r>
              <a:rPr lang="ru-RU" sz="1600" dirty="0"/>
              <a:t> </a:t>
            </a:r>
            <a:r>
              <a:rPr lang="ru-RU" sz="1600" dirty="0" err="1"/>
              <a:t>Account</a:t>
            </a:r>
            <a:r>
              <a:rPr lang="ru-RU" sz="1600" dirty="0"/>
              <a:t>, </a:t>
            </a:r>
            <a:r>
              <a:rPr lang="ru-RU" sz="1600" dirty="0" err="1"/>
              <a:t>Google</a:t>
            </a:r>
            <a:r>
              <a:rPr lang="ru-RU" sz="1600" dirty="0"/>
              <a:t> или сервисов аутентификации наиболее популярных социальных сетей </a:t>
            </a:r>
            <a:r>
              <a:rPr lang="ru-RU" sz="1600" dirty="0" err="1"/>
              <a:t>Twitter</a:t>
            </a:r>
            <a:r>
              <a:rPr lang="ru-RU" sz="1600" dirty="0"/>
              <a:t> и </a:t>
            </a:r>
            <a:r>
              <a:rPr lang="ru-RU" sz="1600" dirty="0" err="1"/>
              <a:t>Facebook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>
              <a:spcBef>
                <a:spcPct val="50000"/>
              </a:spcBef>
            </a:pPr>
            <a:endParaRPr lang="ru-RU" sz="16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53" y="185457"/>
            <a:ext cx="4546400" cy="3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19201"/>
            <a:ext cx="3707314" cy="1564340"/>
          </a:xfrm>
        </p:spPr>
        <p:txBody>
          <a:bodyPr>
            <a:noAutofit/>
          </a:bodyPr>
          <a:lstStyle/>
          <a:p>
            <a:r>
              <a:rPr lang="ru-RU" sz="1800" dirty="0"/>
              <a:t>Клиентские приложения реализуют пользовательский доступ к </a:t>
            </a:r>
            <a:r>
              <a:rPr lang="ru-RU" sz="1800" dirty="0" smtClean="0"/>
              <a:t>набору инструментальных средств для тренера по гребле на байдарках и каноэ.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СОФТ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40"/>
            <a:ext cx="3053764" cy="464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Клиентские приложения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829" y="5983761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Клиентское приложение для </a:t>
            </a:r>
            <a:r>
              <a:rPr lang="en-US" dirty="0" smtClean="0"/>
              <a:t>Windows </a:t>
            </a:r>
            <a:r>
              <a:rPr lang="ru-RU" dirty="0" smtClean="0"/>
              <a:t>10 и </a:t>
            </a:r>
            <a:r>
              <a:rPr lang="en-US" dirty="0" smtClean="0"/>
              <a:t>Windows 10 Mobile.</a:t>
            </a:r>
            <a:endParaRPr lang="ru-RU" dirty="0" smtClean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8829" y="5070976"/>
            <a:ext cx="7152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Универсальное </a:t>
            </a:r>
            <a:r>
              <a:rPr lang="ru-RU" sz="1600" dirty="0"/>
              <a:t>п</a:t>
            </a:r>
            <a:r>
              <a:rPr lang="ru-RU" sz="1600" dirty="0" smtClean="0"/>
              <a:t>риложение для </a:t>
            </a:r>
            <a:r>
              <a:rPr lang="en-US" sz="1600" dirty="0" smtClean="0"/>
              <a:t>Windows 10</a:t>
            </a:r>
            <a:r>
              <a:rPr lang="ru-RU" sz="1600" dirty="0" smtClean="0"/>
              <a:t> является </a:t>
            </a:r>
            <a:r>
              <a:rPr lang="ru-RU" sz="1600" dirty="0"/>
              <a:t>первым релизом клиентского приложения технологии ФА, которое предназначено для </a:t>
            </a:r>
            <a:r>
              <a:rPr lang="ru-RU" sz="1600" dirty="0" smtClean="0"/>
              <a:t>использования</a:t>
            </a:r>
            <a:r>
              <a:rPr lang="en-US" sz="1600" dirty="0"/>
              <a:t> </a:t>
            </a:r>
            <a:r>
              <a:rPr lang="ru-RU" sz="1600" dirty="0"/>
              <a:t>тренерами </a:t>
            </a:r>
            <a:r>
              <a:rPr lang="ru-RU" sz="1600" dirty="0" smtClean="0"/>
              <a:t>и спортсменами по </a:t>
            </a:r>
            <a:r>
              <a:rPr lang="ru-RU" sz="1600" dirty="0"/>
              <a:t>гребле на байдарках и </a:t>
            </a:r>
            <a:r>
              <a:rPr lang="ru-RU" sz="1600" dirty="0" smtClean="0"/>
              <a:t>каноэ.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54" y="229165"/>
            <a:ext cx="1913099" cy="3666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83" y="229165"/>
            <a:ext cx="2254904" cy="4637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717" y="229165"/>
            <a:ext cx="2573248" cy="40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19200"/>
            <a:ext cx="3707314" cy="3312213"/>
          </a:xfrm>
        </p:spPr>
        <p:txBody>
          <a:bodyPr>
            <a:noAutofit/>
          </a:bodyPr>
          <a:lstStyle/>
          <a:p>
            <a:r>
              <a:rPr lang="ru-RU" sz="1800" dirty="0"/>
              <a:t>П</a:t>
            </a:r>
            <a:r>
              <a:rPr lang="ru-RU" sz="1800" dirty="0" smtClean="0"/>
              <a:t>риложения </a:t>
            </a:r>
            <a:r>
              <a:rPr lang="ru-RU" sz="1800" dirty="0"/>
              <a:t>реализуют сервисы коллективного использования компонентов технологии ФА. Это сервисы аутентификации пользователей, сервисы хранения и доступа к данным, сервисы распределенных вычислений и некоторые вспомогательные сервисы.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400" dirty="0"/>
              <a:t>АРХИТЕКТУРА СОФТА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40"/>
            <a:ext cx="3053764" cy="464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Приложения облачной платформы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Приложения облачной платформы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52550" y="3855142"/>
            <a:ext cx="71522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7A91B"/>
                </a:solidFill>
              </a:rPr>
              <a:t>Сервисы хранения и доступа к </a:t>
            </a:r>
            <a:r>
              <a:rPr lang="ru-RU" sz="1600" b="1" dirty="0" smtClean="0">
                <a:solidFill>
                  <a:srgbClr val="87A91B"/>
                </a:solidFill>
              </a:rPr>
              <a:t>данным</a:t>
            </a:r>
          </a:p>
          <a:p>
            <a:r>
              <a:rPr lang="ru-RU" sz="1600" dirty="0" smtClean="0"/>
              <a:t>Приложения </a:t>
            </a:r>
            <a:r>
              <a:rPr lang="ru-RU" sz="1600" dirty="0"/>
              <a:t>технологии ФА используют облачное хранилище данных для хранения учетной информации пользователей, ведения журналов наблюдений пользователей, хранения коллекций ФА. Клиентский доступ к облачному хранилищу данных осуществляется посредством веб-сервисов</a:t>
            </a:r>
            <a:r>
              <a:rPr lang="ru-RU" sz="1600" dirty="0" smtClean="0"/>
              <a:t>. </a:t>
            </a:r>
            <a:r>
              <a:rPr lang="ru-RU" sz="1600" dirty="0"/>
              <a:t>Программной платформой для реализации </a:t>
            </a:r>
            <a:r>
              <a:rPr lang="ru-RU" sz="1600" dirty="0" smtClean="0"/>
              <a:t>сервисов хранения данных является </a:t>
            </a:r>
            <a:r>
              <a:rPr lang="ru-RU" sz="1600" dirty="0"/>
              <a:t>облачная платформа </a:t>
            </a:r>
            <a:r>
              <a:rPr lang="ru-RU" sz="1600" b="1" dirty="0" err="1">
                <a:solidFill>
                  <a:srgbClr val="00B0F0"/>
                </a:solidFill>
              </a:rPr>
              <a:t>Microsoft</a:t>
            </a:r>
            <a:r>
              <a:rPr lang="ru-RU" sz="1600" b="1" dirty="0">
                <a:solidFill>
                  <a:srgbClr val="00B0F0"/>
                </a:solidFill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</a:rPr>
              <a:t>Azure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</a:rPr>
              <a:t>SQL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63" y="429042"/>
            <a:ext cx="5753381" cy="27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19200"/>
            <a:ext cx="3707314" cy="3312213"/>
          </a:xfrm>
        </p:spPr>
        <p:txBody>
          <a:bodyPr>
            <a:noAutofit/>
          </a:bodyPr>
          <a:lstStyle/>
          <a:p>
            <a:r>
              <a:rPr lang="ru-RU" sz="1800" dirty="0"/>
              <a:t>П</a:t>
            </a:r>
            <a:r>
              <a:rPr lang="ru-RU" sz="1800" dirty="0" smtClean="0"/>
              <a:t>риложения </a:t>
            </a:r>
            <a:r>
              <a:rPr lang="ru-RU" sz="1800" dirty="0"/>
              <a:t>реализуют сервисы коллективного использования компонентов технологии ФА. Это сервисы аутентификации пользователей, сервисы хранения и доступа к данным, сервисы распределенных вычислений и некоторые вспомогательные сервисы.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125787" cy="531395"/>
          </a:xfrm>
        </p:spPr>
        <p:txBody>
          <a:bodyPr>
            <a:normAutofit/>
          </a:bodyPr>
          <a:lstStyle/>
          <a:p>
            <a:r>
              <a:rPr lang="ru-RU" sz="2400" dirty="0"/>
              <a:t>АРХИТЕКТУРА СОФТА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4" y="694740"/>
            <a:ext cx="3053764" cy="464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Приложения облачной платформы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1749" y="5802869"/>
            <a:ext cx="7152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Приложения облачной платформы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8833" y="3637858"/>
            <a:ext cx="71522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87A91B"/>
                </a:solidFill>
              </a:rPr>
              <a:t>Фабрика идентификации</a:t>
            </a:r>
            <a:endParaRPr lang="ru-RU" sz="1600" b="1" dirty="0">
              <a:solidFill>
                <a:srgbClr val="87A91B"/>
              </a:solidFill>
            </a:endParaRPr>
          </a:p>
          <a:p>
            <a:pPr algn="just"/>
            <a:r>
              <a:rPr lang="ru-RU" sz="1600" dirty="0" smtClean="0"/>
              <a:t>С </a:t>
            </a:r>
            <a:r>
              <a:rPr lang="ru-RU" sz="1600" dirty="0" err="1"/>
              <a:t>прогаммно</a:t>
            </a:r>
            <a:r>
              <a:rPr lang="ru-RU" sz="1600" dirty="0"/>
              <a:t>-технической точки зрения фабрика идентификации представляет собой совокупность сервисов на основе технологии WCF (</a:t>
            </a:r>
            <a:r>
              <a:rPr lang="ru-RU" sz="1600" dirty="0" err="1"/>
              <a:t>Windows</a:t>
            </a:r>
            <a:r>
              <a:rPr lang="ru-RU" sz="1600" dirty="0"/>
              <a:t> </a:t>
            </a:r>
            <a:r>
              <a:rPr lang="ru-RU" sz="1600" dirty="0" err="1"/>
              <a:t>Communication</a:t>
            </a:r>
            <a:r>
              <a:rPr lang="ru-RU" sz="1600" dirty="0"/>
              <a:t> </a:t>
            </a:r>
            <a:r>
              <a:rPr lang="ru-RU" sz="1600" dirty="0" err="1"/>
              <a:t>Foundation</a:t>
            </a:r>
            <a:r>
              <a:rPr lang="ru-RU" sz="1600" dirty="0"/>
              <a:t>) для реализации вычислительной системы идентификации на основе использования ресурсов по принципу распределенных </a:t>
            </a:r>
            <a:r>
              <a:rPr lang="ru-RU" sz="1600" dirty="0" smtClean="0"/>
              <a:t>вычислений. Программной </a:t>
            </a:r>
            <a:r>
              <a:rPr lang="ru-RU" sz="1600" dirty="0"/>
              <a:t>платформой для реализации фабрики идентификации </a:t>
            </a:r>
            <a:r>
              <a:rPr lang="ru-RU" sz="1600" dirty="0" smtClean="0"/>
              <a:t>является система виртуальных машин </a:t>
            </a:r>
            <a:r>
              <a:rPr lang="ru-RU" sz="1600" b="1" dirty="0" err="1" smtClean="0">
                <a:solidFill>
                  <a:srgbClr val="00B0F0"/>
                </a:solidFill>
              </a:rPr>
              <a:t>Microsoft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</a:rPr>
              <a:t>Azure</a:t>
            </a:r>
            <a:r>
              <a:rPr lang="ru-RU" sz="1600" b="1" dirty="0" smtClean="0">
                <a:solidFill>
                  <a:srgbClr val="00B0F0"/>
                </a:solidFill>
              </a:rPr>
              <a:t>.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93" y="190121"/>
            <a:ext cx="4059488" cy="32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Перспективы 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8697445"/>
              </p:ext>
            </p:extLst>
          </p:nvPr>
        </p:nvGraphicFramePr>
        <p:xfrm>
          <a:off x="1919289" y="1647265"/>
          <a:ext cx="8353425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9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Перспективы </a:t>
            </a:r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672710"/>
              </p:ext>
            </p:extLst>
          </p:nvPr>
        </p:nvGraphicFramePr>
        <p:xfrm>
          <a:off x="1919289" y="1647265"/>
          <a:ext cx="8353425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5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9"/>
            <a:ext cx="8229600" cy="706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ВВЕДЕНИЕ</a:t>
            </a:r>
            <a:endParaRPr lang="ru-RU" sz="3600" dirty="0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1919289" y="981075"/>
            <a:ext cx="8353425" cy="0"/>
          </a:xfrm>
          <a:prstGeom prst="line">
            <a:avLst/>
          </a:prstGeom>
          <a:noFill/>
          <a:ln w="9525">
            <a:solidFill>
              <a:srgbClr val="87A91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528894"/>
            <a:ext cx="8385761" cy="56884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Научные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основания, положенные 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разработанн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ое программное обеспечение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опубликованы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929633" y="2209546"/>
          <a:ext cx="8281167" cy="336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ПУБЛИКАЦИИ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8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9"/>
            <a:ext cx="8229600" cy="706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 smtClean="0"/>
              <a:t>ВВЕДЕНИЕ</a:t>
            </a:r>
            <a:endParaRPr lang="ru-RU" sz="3600" dirty="0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1919289" y="981075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919288" y="1531511"/>
          <a:ext cx="8353425" cy="496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ПУБЛИКАЦИИ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13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/>
              <a:t>Введение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17091"/>
            <a:ext cx="8377237" cy="466098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Физиологический подход основан на технологии физиологического аватара. Физиологический аватар (ФА) – технология изготовления и использования индивидуального виртуального двойника (индивидуализированной математической модели) физиологических систем человеческого организма. ФА строится в процессе параметрической идентификации на основе измерений физиологических параметров. </a:t>
            </a:r>
          </a:p>
          <a:p>
            <a:pPr marL="0" algn="just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основания  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0313" y="3168675"/>
            <a:ext cx="2915188" cy="235806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816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7325"/>
            <a:ext cx="8229600" cy="7064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600" dirty="0"/>
              <a:t>Введение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919289" y="1052513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Содержимое 13"/>
          <p:cNvSpPr>
            <a:spLocks noGrp="1"/>
          </p:cNvSpPr>
          <p:nvPr>
            <p:ph sz="half" idx="1"/>
          </p:nvPr>
        </p:nvSpPr>
        <p:spPr>
          <a:xfrm>
            <a:off x="1919289" y="1417091"/>
            <a:ext cx="8377237" cy="466098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Биомеханический подход основан на технологии двумерной </a:t>
            </a:r>
            <a:r>
              <a:rPr lang="ru-RU" sz="1800" dirty="0">
                <a:cs typeface="Arial" charset="0"/>
              </a:rPr>
              <a:t>скелетной </a:t>
            </a:r>
            <a:r>
              <a:rPr lang="ru-RU" sz="1800" dirty="0" smtClean="0">
                <a:cs typeface="Arial" charset="0"/>
              </a:rPr>
              <a:t>анимации. Двумерная скелетная модель представляет собой индивидуальную </a:t>
            </a:r>
            <a:r>
              <a:rPr lang="ru-RU" sz="1800" dirty="0">
                <a:cs typeface="Arial" charset="0"/>
              </a:rPr>
              <a:t>математической </a:t>
            </a:r>
            <a:r>
              <a:rPr lang="ru-RU" sz="1800" dirty="0" smtClean="0">
                <a:cs typeface="Arial" charset="0"/>
              </a:rPr>
              <a:t>модель </a:t>
            </a:r>
            <a:r>
              <a:rPr lang="ru-RU" sz="1800" dirty="0">
                <a:cs typeface="Arial" charset="0"/>
              </a:rPr>
              <a:t>динамики гребного </a:t>
            </a:r>
            <a:r>
              <a:rPr lang="ru-RU" sz="1800" dirty="0" smtClean="0">
                <a:cs typeface="Arial" charset="0"/>
              </a:rPr>
              <a:t>цикла, построенную на </a:t>
            </a:r>
            <a:r>
              <a:rPr lang="ru-RU" sz="1800" dirty="0">
                <a:cs typeface="Arial" charset="0"/>
              </a:rPr>
              <a:t>основе видеосъемки. </a:t>
            </a:r>
            <a:endParaRPr lang="ru-RU" sz="1800" dirty="0" smtClean="0">
              <a:cs typeface="Arial" charset="0"/>
            </a:endParaRPr>
          </a:p>
          <a:p>
            <a:pPr marL="0" algn="just">
              <a:buNone/>
            </a:pPr>
            <a:r>
              <a:rPr lang="ru-RU" sz="1800" dirty="0" smtClean="0">
                <a:cs typeface="Arial" charset="0"/>
              </a:rPr>
              <a:t>Скелетная </a:t>
            </a:r>
            <a:r>
              <a:rPr lang="ru-RU" sz="1800" dirty="0">
                <a:cs typeface="Arial" charset="0"/>
              </a:rPr>
              <a:t>модель двигательного цикла (СМДЦ) в циклическом виде спорта  - биомеханическая модель последовательности движений спортсмена, построенная по конечному набору характерных точек – узлов скелета . СМДЦ изготавливается путем ручной двумерной анимации на основе видеосъемки.</a:t>
            </a:r>
            <a:endParaRPr lang="ru-RU" sz="1800" dirty="0" smtClean="0">
              <a:cs typeface="Arial" charset="0"/>
            </a:endParaRPr>
          </a:p>
          <a:p>
            <a:pPr marL="0" algn="just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919289" y="1095497"/>
            <a:ext cx="8353425" cy="321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основания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51703"/>
            <a:ext cx="2926976" cy="2026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6" y="4051703"/>
            <a:ext cx="3489253" cy="2026368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5325657" y="4822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1225" y="5657206"/>
            <a:ext cx="652856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Математическая модель физиологических систем </a:t>
            </a:r>
            <a:r>
              <a:rPr lang="ru-RU" dirty="0" smtClean="0"/>
              <a:t>организма</a:t>
            </a:r>
          </a:p>
          <a:p>
            <a:pPr algn="ctr">
              <a:spcBef>
                <a:spcPct val="50000"/>
              </a:spcBef>
            </a:pPr>
            <a:r>
              <a:rPr lang="ru-RU" sz="1400" dirty="0" smtClean="0"/>
              <a:t>(неавтономная динамическая система класса ДУ)</a:t>
            </a:r>
            <a:endParaRPr lang="ru-RU" sz="1400" dirty="0" smtClean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82118" y="902993"/>
          <a:ext cx="684678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/>
          </p:nvPr>
        </p:nvGraphicFramePr>
        <p:xfrm>
          <a:off x="3033203" y="2571840"/>
          <a:ext cx="13446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Уравнение" r:id="rId8" imgW="850680" imgH="406080" progId="Equation.3">
                  <p:embed/>
                </p:oleObj>
              </mc:Choice>
              <mc:Fallback>
                <p:oleObj name="Уравнение" r:id="rId8" imgW="850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203" y="2571840"/>
                        <a:ext cx="1344613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8532813" y="212142"/>
            <a:ext cx="2109537" cy="706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8532813" y="902993"/>
            <a:ext cx="3125787" cy="4955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физиология</a:t>
            </a:r>
            <a:endParaRPr lang="ru-RU" sz="2400" dirty="0"/>
          </a:p>
        </p:txBody>
      </p:sp>
      <p:sp>
        <p:nvSpPr>
          <p:cNvPr id="13" name="Text Placeholder 1"/>
          <p:cNvSpPr>
            <a:spLocks noGrp="1"/>
          </p:cNvSpPr>
          <p:nvPr>
            <p:ph type="body" sz="half" idx="2"/>
          </p:nvPr>
        </p:nvSpPr>
        <p:spPr>
          <a:xfrm>
            <a:off x="8532813" y="1732547"/>
            <a:ext cx="3125787" cy="3824969"/>
          </a:xfrm>
        </p:spPr>
        <p:txBody>
          <a:bodyPr>
            <a:normAutofit/>
          </a:bodyPr>
          <a:lstStyle/>
          <a:p>
            <a:r>
              <a:rPr lang="ru-RU" sz="1800" dirty="0"/>
              <a:t>Модель </a:t>
            </a:r>
            <a:r>
              <a:rPr lang="ru-RU" sz="1800" dirty="0" smtClean="0"/>
              <a:t>на основе математического аппарата обыкновенных дифференциальных уравнений </a:t>
            </a:r>
            <a:r>
              <a:rPr lang="ru-RU" sz="1800" dirty="0"/>
              <a:t>описывает различные подсистемы организма и их </a:t>
            </a:r>
            <a:r>
              <a:rPr lang="ru-RU" sz="1800" dirty="0" smtClean="0"/>
              <a:t>взаимодейстие.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765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24265" y="1226135"/>
            <a:ext cx="3707314" cy="4658297"/>
          </a:xfrm>
        </p:spPr>
        <p:txBody>
          <a:bodyPr>
            <a:noAutofit/>
          </a:bodyPr>
          <a:lstStyle/>
          <a:p>
            <a:r>
              <a:rPr lang="ru-RU" sz="1800" dirty="0" smtClean="0"/>
              <a:t>Жизненный цикло ФА начиная от наблюдений через идентификацию к использованию в качестве индивидуальной модели физиологии организма (симуляции).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4264" y="163345"/>
            <a:ext cx="3707314" cy="531395"/>
          </a:xfrm>
        </p:spPr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24263" y="694740"/>
            <a:ext cx="3707315" cy="428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Жизненный цикл фа</a:t>
            </a:r>
          </a:p>
        </p:txBody>
      </p:sp>
      <p:graphicFrame>
        <p:nvGraphicFramePr>
          <p:cNvPr id="10" name="Объект 5" descr="Gear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982620"/>
              </p:ext>
            </p:extLst>
          </p:nvPr>
        </p:nvGraphicFramePr>
        <p:xfrm>
          <a:off x="134768" y="536645"/>
          <a:ext cx="6522706" cy="592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67" y="1776992"/>
            <a:ext cx="126984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1225" y="5657206"/>
            <a:ext cx="652856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Математическая модель </a:t>
            </a:r>
            <a:r>
              <a:rPr lang="ru-RU" dirty="0" smtClean="0"/>
              <a:t>биомеханики двигательного цикла в гребных видах спорта</a:t>
            </a:r>
          </a:p>
          <a:p>
            <a:pPr algn="ctr">
              <a:spcBef>
                <a:spcPct val="50000"/>
              </a:spcBef>
            </a:pPr>
            <a:r>
              <a:rPr lang="ru-RU" sz="1400" dirty="0" smtClean="0"/>
              <a:t>(на схеме основное уравнение динамики системы </a:t>
            </a:r>
            <a:r>
              <a:rPr lang="ru-RU" sz="1400" dirty="0" smtClean="0"/>
              <a:t>«</a:t>
            </a:r>
            <a:r>
              <a:rPr lang="ru-RU" sz="1400" dirty="0" smtClean="0"/>
              <a:t>лодка-экипаж-весла»)</a:t>
            </a:r>
            <a:endParaRPr lang="ru-RU" sz="1400" dirty="0" smtClean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25766273"/>
              </p:ext>
            </p:extLst>
          </p:nvPr>
        </p:nvGraphicFramePr>
        <p:xfrm>
          <a:off x="282118" y="902993"/>
          <a:ext cx="684678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8532813" y="212142"/>
            <a:ext cx="2109537" cy="706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ru-RU" sz="3600" dirty="0" smtClean="0"/>
              <a:t>модель</a:t>
            </a:r>
            <a:endParaRPr lang="ru-RU" sz="3600" dirty="0"/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8532813" y="1116106"/>
            <a:ext cx="3125787" cy="739587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биомеханика двигательного цикла</a:t>
            </a:r>
            <a:endParaRPr lang="ru-RU" sz="2400" dirty="0"/>
          </a:p>
        </p:txBody>
      </p:sp>
      <p:sp>
        <p:nvSpPr>
          <p:cNvPr id="13" name="Text Placeholder 1"/>
          <p:cNvSpPr>
            <a:spLocks noGrp="1"/>
          </p:cNvSpPr>
          <p:nvPr>
            <p:ph type="body" sz="half" idx="2"/>
          </p:nvPr>
        </p:nvSpPr>
        <p:spPr>
          <a:xfrm>
            <a:off x="8532813" y="1955383"/>
            <a:ext cx="3125787" cy="3701822"/>
          </a:xfrm>
        </p:spPr>
        <p:txBody>
          <a:bodyPr>
            <a:normAutofit/>
          </a:bodyPr>
          <a:lstStyle/>
          <a:p>
            <a:r>
              <a:rPr lang="ru-RU" sz="1800" dirty="0"/>
              <a:t>Модель </a:t>
            </a:r>
            <a:r>
              <a:rPr lang="ru-RU" sz="1800" dirty="0" smtClean="0"/>
              <a:t>на основе математического аппарата обыкновенных дифференциальных уравнений </a:t>
            </a:r>
            <a:r>
              <a:rPr lang="ru-RU" sz="1800" dirty="0" smtClean="0"/>
              <a:t>описывает динамику системы «лодка-экипаж-весла» и связь с физиологическими параметрами через энергетические переменные.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496" y="2664708"/>
            <a:ext cx="32480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«Здоровье и фитнес» (широкоэкранный формат)</Template>
  <TotalTime>0</TotalTime>
  <Words>1351</Words>
  <Application>Microsoft Office PowerPoint</Application>
  <PresentationFormat>Широкоэкранный</PresentationFormat>
  <Paragraphs>156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Health Fitness 16x9</vt:lpstr>
      <vt:lpstr>Уравнение</vt:lpstr>
      <vt:lpstr>Солодянников Ю. В. Прошин А. П.   Технология физиологического аватара в задачах спорта</vt:lpstr>
      <vt:lpstr>Введение</vt:lpstr>
      <vt:lpstr>ВВЕДЕНИЕ</vt:lpstr>
      <vt:lpstr>ВВЕДЕНИЕ</vt:lpstr>
      <vt:lpstr>Введение</vt:lpstr>
      <vt:lpstr>Введение</vt:lpstr>
      <vt:lpstr>физиология</vt:lpstr>
      <vt:lpstr>модель</vt:lpstr>
      <vt:lpstr> биомеханика двигательного цикла</vt:lpstr>
      <vt:lpstr>модель</vt:lpstr>
      <vt:lpstr>Возможности</vt:lpstr>
      <vt:lpstr>ВОЗМОЖНОСТИ</vt:lpstr>
      <vt:lpstr>ВОЗМОЖНОСТИ</vt:lpstr>
      <vt:lpstr>ВОЗМОЖНОСТИ</vt:lpstr>
      <vt:lpstr>ВОЗМОЖНОСТИ</vt:lpstr>
      <vt:lpstr>ВОЗМОЖНОСТИ</vt:lpstr>
      <vt:lpstr>ВОЗМОЖНОСТИ</vt:lpstr>
      <vt:lpstr>ВОЗМОЖНОСТИ</vt:lpstr>
      <vt:lpstr>ВОЗМОЖНОСТИ</vt:lpstr>
      <vt:lpstr>ВОЗМОЖНОСТИ</vt:lpstr>
      <vt:lpstr>ВОЗМОЖНОСТИ</vt:lpstr>
      <vt:lpstr>АРХИТЕКТУРА СОФТА</vt:lpstr>
      <vt:lpstr>СОФТ</vt:lpstr>
      <vt:lpstr>АРХИТЕКТУРА СОФТА</vt:lpstr>
      <vt:lpstr>АРХИТЕКТУРА СОФТА</vt:lpstr>
      <vt:lpstr>Заключение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2015-12-05T04:01:37Z</dcterms:created>
  <dcterms:modified xsi:type="dcterms:W3CDTF">2016-11-27T08:23:29Z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